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74" r:id="rId6"/>
  </p:sldMasterIdLst>
  <p:notesMasterIdLst>
    <p:notesMasterId r:id="rId22"/>
  </p:notesMasterIdLst>
  <p:handoutMasterIdLst>
    <p:handoutMasterId r:id="rId23"/>
  </p:handoutMasterIdLst>
  <p:sldIdLst>
    <p:sldId id="257" r:id="rId7"/>
    <p:sldId id="266" r:id="rId8"/>
    <p:sldId id="264" r:id="rId9"/>
    <p:sldId id="259" r:id="rId10"/>
    <p:sldId id="260" r:id="rId11"/>
    <p:sldId id="261" r:id="rId12"/>
    <p:sldId id="270" r:id="rId13"/>
    <p:sldId id="271" r:id="rId14"/>
    <p:sldId id="272" r:id="rId15"/>
    <p:sldId id="273" r:id="rId16"/>
    <p:sldId id="274" r:id="rId17"/>
    <p:sldId id="275" r:id="rId18"/>
    <p:sldId id="276" r:id="rId19"/>
    <p:sldId id="277"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FC3"/>
    <a:srgbClr val="2E92B1"/>
    <a:srgbClr val="B71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5F7EE-B3A1-0E85-FDE8-6668DEF010DF}" v="2" dt="2021-10-28T10:34:41.352"/>
    <p1510:client id="{D490B17D-7E62-4C5F-AD81-FF00215225B9}" v="3" dt="2021-10-26T16:45:19.38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2" autoAdjust="0"/>
  </p:normalViewPr>
  <p:slideViewPr>
    <p:cSldViewPr snapToGrid="0">
      <p:cViewPr varScale="1">
        <p:scale>
          <a:sx n="46" d="100"/>
          <a:sy n="46" d="100"/>
        </p:scale>
        <p:origin x="186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e Lykkegaard" userId="S::lel@redbarnet.dk::39a547b0-ef8c-4b62-83b8-760c64646c49" providerId="AD" clId="Web-{985D7D0B-39D9-5C1E-D8C0-C8DD65E39FAC}"/>
    <pc:docChg chg="modSld">
      <pc:chgData name="Lene Lykkegaard" userId="S::lel@redbarnet.dk::39a547b0-ef8c-4b62-83b8-760c64646c49" providerId="AD" clId="Web-{985D7D0B-39D9-5C1E-D8C0-C8DD65E39FAC}" dt="2020-11-13T13:45:09.692" v="8"/>
      <pc:docMkLst>
        <pc:docMk/>
      </pc:docMkLst>
      <pc:sldChg chg="modNotes">
        <pc:chgData name="Lene Lykkegaard" userId="S::lel@redbarnet.dk::39a547b0-ef8c-4b62-83b8-760c64646c49" providerId="AD" clId="Web-{985D7D0B-39D9-5C1E-D8C0-C8DD65E39FAC}" dt="2020-11-13T13:45:09.692" v="8"/>
        <pc:sldMkLst>
          <pc:docMk/>
          <pc:sldMk cId="4208948353" sldId="257"/>
        </pc:sldMkLst>
      </pc:sldChg>
    </pc:docChg>
  </pc:docChgLst>
  <pc:docChgLst>
    <pc:chgData name="Lene Lykkegaard" userId="39a547b0-ef8c-4b62-83b8-760c64646c49" providerId="ADAL" clId="{D490B17D-7E62-4C5F-AD81-FF00215225B9}"/>
    <pc:docChg chg="addSld delSld modSld">
      <pc:chgData name="Lene Lykkegaard" userId="39a547b0-ef8c-4b62-83b8-760c64646c49" providerId="ADAL" clId="{D490B17D-7E62-4C5F-AD81-FF00215225B9}" dt="2021-10-26T16:45:23.003" v="7" actId="47"/>
      <pc:docMkLst>
        <pc:docMk/>
      </pc:docMkLst>
      <pc:sldChg chg="del">
        <pc:chgData name="Lene Lykkegaard" userId="39a547b0-ef8c-4b62-83b8-760c64646c49" providerId="ADAL" clId="{D490B17D-7E62-4C5F-AD81-FF00215225B9}" dt="2021-10-26T16:45:23.003" v="7" actId="47"/>
        <pc:sldMkLst>
          <pc:docMk/>
          <pc:sldMk cId="1523399073" sldId="256"/>
        </pc:sldMkLst>
      </pc:sldChg>
      <pc:sldChg chg="modSp modNotesTx">
        <pc:chgData name="Lene Lykkegaard" userId="39a547b0-ef8c-4b62-83b8-760c64646c49" providerId="ADAL" clId="{D490B17D-7E62-4C5F-AD81-FF00215225B9}" dt="2021-10-26T16:43:23.965" v="3" actId="20577"/>
        <pc:sldMkLst>
          <pc:docMk/>
          <pc:sldMk cId="1369466446" sldId="264"/>
        </pc:sldMkLst>
        <pc:graphicFrameChg chg="mod">
          <ac:chgData name="Lene Lykkegaard" userId="39a547b0-ef8c-4b62-83b8-760c64646c49" providerId="ADAL" clId="{D490B17D-7E62-4C5F-AD81-FF00215225B9}" dt="2021-10-26T16:42:52.728" v="0"/>
          <ac:graphicFrameMkLst>
            <pc:docMk/>
            <pc:sldMk cId="1369466446" sldId="264"/>
            <ac:graphicFrameMk id="6" creationId="{00000000-0000-0000-0000-000000000000}"/>
          </ac:graphicFrameMkLst>
        </pc:graphicFrameChg>
      </pc:sldChg>
      <pc:sldChg chg="add del">
        <pc:chgData name="Lene Lykkegaard" userId="39a547b0-ef8c-4b62-83b8-760c64646c49" providerId="ADAL" clId="{D490B17D-7E62-4C5F-AD81-FF00215225B9}" dt="2021-10-26T16:45:21.475" v="6" actId="47"/>
        <pc:sldMkLst>
          <pc:docMk/>
          <pc:sldMk cId="950256941" sldId="265"/>
        </pc:sldMkLst>
      </pc:sldChg>
      <pc:sldChg chg="add">
        <pc:chgData name="Lene Lykkegaard" userId="39a547b0-ef8c-4b62-83b8-760c64646c49" providerId="ADAL" clId="{D490B17D-7E62-4C5F-AD81-FF00215225B9}" dt="2021-10-26T16:45:19.381" v="5"/>
        <pc:sldMkLst>
          <pc:docMk/>
          <pc:sldMk cId="2391246853" sldId="266"/>
        </pc:sldMkLst>
      </pc:sldChg>
    </pc:docChg>
  </pc:docChgLst>
  <pc:docChgLst>
    <pc:chgData name="Laura Nordstrøm" userId="721ff9d4-2085-426c-b4f3-dfda4f2e01b3" providerId="ADAL" clId="{5FBC9B4D-5FCA-4EF3-90CC-0169198F2FEB}"/>
    <pc:docChg chg="custSel modSld">
      <pc:chgData name="Laura Nordstrøm" userId="721ff9d4-2085-426c-b4f3-dfda4f2e01b3" providerId="ADAL" clId="{5FBC9B4D-5FCA-4EF3-90CC-0169198F2FEB}" dt="2020-12-02T12:23:11.448" v="38" actId="20577"/>
      <pc:docMkLst>
        <pc:docMk/>
      </pc:docMkLst>
      <pc:sldChg chg="modSp mod modNotesTx">
        <pc:chgData name="Laura Nordstrøm" userId="721ff9d4-2085-426c-b4f3-dfda4f2e01b3" providerId="ADAL" clId="{5FBC9B4D-5FCA-4EF3-90CC-0169198F2FEB}" dt="2020-12-02T12:19:28.444" v="20" actId="20577"/>
        <pc:sldMkLst>
          <pc:docMk/>
          <pc:sldMk cId="1523399073" sldId="256"/>
        </pc:sldMkLst>
        <pc:spChg chg="mod">
          <ac:chgData name="Laura Nordstrøm" userId="721ff9d4-2085-426c-b4f3-dfda4f2e01b3" providerId="ADAL" clId="{5FBC9B4D-5FCA-4EF3-90CC-0169198F2FEB}" dt="2020-12-02T12:19:13.841" v="18" actId="20577"/>
          <ac:spMkLst>
            <pc:docMk/>
            <pc:sldMk cId="1523399073" sldId="256"/>
            <ac:spMk id="3" creationId="{00000000-0000-0000-0000-000000000000}"/>
          </ac:spMkLst>
        </pc:spChg>
      </pc:sldChg>
      <pc:sldChg chg="modNotesTx">
        <pc:chgData name="Laura Nordstrøm" userId="721ff9d4-2085-426c-b4f3-dfda4f2e01b3" providerId="ADAL" clId="{5FBC9B4D-5FCA-4EF3-90CC-0169198F2FEB}" dt="2020-12-02T12:19:05.784" v="4" actId="20577"/>
        <pc:sldMkLst>
          <pc:docMk/>
          <pc:sldMk cId="4208948353" sldId="257"/>
        </pc:sldMkLst>
      </pc:sldChg>
      <pc:sldChg chg="modNotesTx">
        <pc:chgData name="Laura Nordstrøm" userId="721ff9d4-2085-426c-b4f3-dfda4f2e01b3" providerId="ADAL" clId="{5FBC9B4D-5FCA-4EF3-90CC-0169198F2FEB}" dt="2020-12-02T12:19:51.625" v="23" actId="20577"/>
        <pc:sldMkLst>
          <pc:docMk/>
          <pc:sldMk cId="2904708279" sldId="260"/>
        </pc:sldMkLst>
      </pc:sldChg>
      <pc:sldChg chg="modNotesTx">
        <pc:chgData name="Laura Nordstrøm" userId="721ff9d4-2085-426c-b4f3-dfda4f2e01b3" providerId="ADAL" clId="{5FBC9B4D-5FCA-4EF3-90CC-0169198F2FEB}" dt="2020-12-02T12:20:05.555" v="24" actId="20577"/>
        <pc:sldMkLst>
          <pc:docMk/>
          <pc:sldMk cId="3183683476" sldId="261"/>
        </pc:sldMkLst>
      </pc:sldChg>
      <pc:sldChg chg="modNotesTx">
        <pc:chgData name="Laura Nordstrøm" userId="721ff9d4-2085-426c-b4f3-dfda4f2e01b3" providerId="ADAL" clId="{5FBC9B4D-5FCA-4EF3-90CC-0169198F2FEB}" dt="2020-12-02T12:23:11.448" v="38" actId="20577"/>
        <pc:sldMkLst>
          <pc:docMk/>
          <pc:sldMk cId="1491849604" sldId="263"/>
        </pc:sldMkLst>
      </pc:sldChg>
      <pc:sldChg chg="modNotesTx">
        <pc:chgData name="Laura Nordstrøm" userId="721ff9d4-2085-426c-b4f3-dfda4f2e01b3" providerId="ADAL" clId="{5FBC9B4D-5FCA-4EF3-90CC-0169198F2FEB}" dt="2020-12-02T12:20:26.208" v="31" actId="20577"/>
        <pc:sldMkLst>
          <pc:docMk/>
          <pc:sldMk cId="1506391442" sldId="270"/>
        </pc:sldMkLst>
      </pc:sldChg>
      <pc:sldChg chg="modSp mod">
        <pc:chgData name="Laura Nordstrøm" userId="721ff9d4-2085-426c-b4f3-dfda4f2e01b3" providerId="ADAL" clId="{5FBC9B4D-5FCA-4EF3-90CC-0169198F2FEB}" dt="2020-12-02T12:22:35.964" v="32" actId="1076"/>
        <pc:sldMkLst>
          <pc:docMk/>
          <pc:sldMk cId="3273153573" sldId="271"/>
        </pc:sldMkLst>
        <pc:spChg chg="mod">
          <ac:chgData name="Laura Nordstrøm" userId="721ff9d4-2085-426c-b4f3-dfda4f2e01b3" providerId="ADAL" clId="{5FBC9B4D-5FCA-4EF3-90CC-0169198F2FEB}" dt="2020-12-02T12:22:35.964" v="32" actId="1076"/>
          <ac:spMkLst>
            <pc:docMk/>
            <pc:sldMk cId="3273153573" sldId="271"/>
            <ac:spMk id="4" creationId="{00000000-0000-0000-0000-000000000000}"/>
          </ac:spMkLst>
        </pc:spChg>
      </pc:sldChg>
      <pc:sldChg chg="modSp mod">
        <pc:chgData name="Laura Nordstrøm" userId="721ff9d4-2085-426c-b4f3-dfda4f2e01b3" providerId="ADAL" clId="{5FBC9B4D-5FCA-4EF3-90CC-0169198F2FEB}" dt="2020-12-02T12:22:39.387" v="33" actId="1076"/>
        <pc:sldMkLst>
          <pc:docMk/>
          <pc:sldMk cId="3151672565" sldId="272"/>
        </pc:sldMkLst>
        <pc:spChg chg="mod">
          <ac:chgData name="Laura Nordstrøm" userId="721ff9d4-2085-426c-b4f3-dfda4f2e01b3" providerId="ADAL" clId="{5FBC9B4D-5FCA-4EF3-90CC-0169198F2FEB}" dt="2020-12-02T12:22:39.387" v="33" actId="1076"/>
          <ac:spMkLst>
            <pc:docMk/>
            <pc:sldMk cId="3151672565" sldId="272"/>
            <ac:spMk id="3" creationId="{00000000-0000-0000-0000-000000000000}"/>
          </ac:spMkLst>
        </pc:spChg>
      </pc:sldChg>
      <pc:sldChg chg="modSp mod">
        <pc:chgData name="Laura Nordstrøm" userId="721ff9d4-2085-426c-b4f3-dfda4f2e01b3" providerId="ADAL" clId="{5FBC9B4D-5FCA-4EF3-90CC-0169198F2FEB}" dt="2020-12-02T12:22:42.508" v="34" actId="1076"/>
        <pc:sldMkLst>
          <pc:docMk/>
          <pc:sldMk cId="4180625503" sldId="273"/>
        </pc:sldMkLst>
        <pc:spChg chg="mod">
          <ac:chgData name="Laura Nordstrøm" userId="721ff9d4-2085-426c-b4f3-dfda4f2e01b3" providerId="ADAL" clId="{5FBC9B4D-5FCA-4EF3-90CC-0169198F2FEB}" dt="2020-12-02T12:22:42.508" v="34" actId="1076"/>
          <ac:spMkLst>
            <pc:docMk/>
            <pc:sldMk cId="4180625503" sldId="273"/>
            <ac:spMk id="3" creationId="{00000000-0000-0000-0000-000000000000}"/>
          </ac:spMkLst>
        </pc:spChg>
      </pc:sldChg>
      <pc:sldChg chg="modSp mod">
        <pc:chgData name="Laura Nordstrøm" userId="721ff9d4-2085-426c-b4f3-dfda4f2e01b3" providerId="ADAL" clId="{5FBC9B4D-5FCA-4EF3-90CC-0169198F2FEB}" dt="2020-12-02T12:22:46.417" v="35" actId="1076"/>
        <pc:sldMkLst>
          <pc:docMk/>
          <pc:sldMk cId="1194888124" sldId="274"/>
        </pc:sldMkLst>
        <pc:spChg chg="mod">
          <ac:chgData name="Laura Nordstrøm" userId="721ff9d4-2085-426c-b4f3-dfda4f2e01b3" providerId="ADAL" clId="{5FBC9B4D-5FCA-4EF3-90CC-0169198F2FEB}" dt="2020-12-02T12:22:46.417" v="35" actId="1076"/>
          <ac:spMkLst>
            <pc:docMk/>
            <pc:sldMk cId="1194888124" sldId="274"/>
            <ac:spMk id="3" creationId="{00000000-0000-0000-0000-000000000000}"/>
          </ac:spMkLst>
        </pc:spChg>
      </pc:sldChg>
      <pc:sldChg chg="modSp mod">
        <pc:chgData name="Laura Nordstrøm" userId="721ff9d4-2085-426c-b4f3-dfda4f2e01b3" providerId="ADAL" clId="{5FBC9B4D-5FCA-4EF3-90CC-0169198F2FEB}" dt="2020-12-02T12:22:53.314" v="36" actId="1076"/>
        <pc:sldMkLst>
          <pc:docMk/>
          <pc:sldMk cId="1294276478" sldId="275"/>
        </pc:sldMkLst>
        <pc:spChg chg="mod">
          <ac:chgData name="Laura Nordstrøm" userId="721ff9d4-2085-426c-b4f3-dfda4f2e01b3" providerId="ADAL" clId="{5FBC9B4D-5FCA-4EF3-90CC-0169198F2FEB}" dt="2020-12-02T12:22:53.314" v="36" actId="1076"/>
          <ac:spMkLst>
            <pc:docMk/>
            <pc:sldMk cId="1294276478" sldId="275"/>
            <ac:spMk id="3" creationId="{00000000-0000-0000-0000-000000000000}"/>
          </ac:spMkLst>
        </pc:spChg>
      </pc:sldChg>
      <pc:sldChg chg="modSp mod">
        <pc:chgData name="Laura Nordstrøm" userId="721ff9d4-2085-426c-b4f3-dfda4f2e01b3" providerId="ADAL" clId="{5FBC9B4D-5FCA-4EF3-90CC-0169198F2FEB}" dt="2020-12-02T12:22:57.026" v="37" actId="1076"/>
        <pc:sldMkLst>
          <pc:docMk/>
          <pc:sldMk cId="2443814814" sldId="276"/>
        </pc:sldMkLst>
        <pc:spChg chg="mod">
          <ac:chgData name="Laura Nordstrøm" userId="721ff9d4-2085-426c-b4f3-dfda4f2e01b3" providerId="ADAL" clId="{5FBC9B4D-5FCA-4EF3-90CC-0169198F2FEB}" dt="2020-12-02T12:22:57.026" v="37" actId="1076"/>
          <ac:spMkLst>
            <pc:docMk/>
            <pc:sldMk cId="2443814814" sldId="276"/>
            <ac:spMk id="3" creationId="{00000000-0000-0000-0000-000000000000}"/>
          </ac:spMkLst>
        </pc:spChg>
      </pc:sldChg>
    </pc:docChg>
  </pc:docChgLst>
  <pc:docChgLst>
    <pc:chgData name="Birgitte Krogh Therkelsen" userId="S::bkt_maryfonden.dk#ext#@redbarnet.dk::5a3bf884-a9a1-4c14-bbfa-fd1a98a4d3de" providerId="AD" clId="Web-{827EE31A-6BCF-D3F1-30FD-A7DDC565EF8D}"/>
    <pc:docChg chg="modSld">
      <pc:chgData name="Birgitte Krogh Therkelsen" userId="S::bkt_maryfonden.dk#ext#@redbarnet.dk::5a3bf884-a9a1-4c14-bbfa-fd1a98a4d3de" providerId="AD" clId="Web-{827EE31A-6BCF-D3F1-30FD-A7DDC565EF8D}" dt="2020-12-22T13:48:32.625" v="37" actId="20577"/>
      <pc:docMkLst>
        <pc:docMk/>
      </pc:docMkLst>
      <pc:sldChg chg="modSp">
        <pc:chgData name="Birgitte Krogh Therkelsen" userId="S::bkt_maryfonden.dk#ext#@redbarnet.dk::5a3bf884-a9a1-4c14-bbfa-fd1a98a4d3de" providerId="AD" clId="Web-{827EE31A-6BCF-D3F1-30FD-A7DDC565EF8D}" dt="2020-12-22T13:46:29.309" v="3" actId="20577"/>
        <pc:sldMkLst>
          <pc:docMk/>
          <pc:sldMk cId="3273153573" sldId="271"/>
        </pc:sldMkLst>
        <pc:spChg chg="mod">
          <ac:chgData name="Birgitte Krogh Therkelsen" userId="S::bkt_maryfonden.dk#ext#@redbarnet.dk::5a3bf884-a9a1-4c14-bbfa-fd1a98a4d3de" providerId="AD" clId="Web-{827EE31A-6BCF-D3F1-30FD-A7DDC565EF8D}" dt="2020-12-22T13:46:29.309" v="3" actId="20577"/>
          <ac:spMkLst>
            <pc:docMk/>
            <pc:sldMk cId="3273153573" sldId="271"/>
            <ac:spMk id="4" creationId="{00000000-0000-0000-0000-000000000000}"/>
          </ac:spMkLst>
        </pc:spChg>
      </pc:sldChg>
      <pc:sldChg chg="modSp">
        <pc:chgData name="Birgitte Krogh Therkelsen" userId="S::bkt_maryfonden.dk#ext#@redbarnet.dk::5a3bf884-a9a1-4c14-bbfa-fd1a98a4d3de" providerId="AD" clId="Web-{827EE31A-6BCF-D3F1-30FD-A7DDC565EF8D}" dt="2020-12-22T13:46:44.138" v="7" actId="20577"/>
        <pc:sldMkLst>
          <pc:docMk/>
          <pc:sldMk cId="3151672565" sldId="272"/>
        </pc:sldMkLst>
        <pc:spChg chg="mod">
          <ac:chgData name="Birgitte Krogh Therkelsen" userId="S::bkt_maryfonden.dk#ext#@redbarnet.dk::5a3bf884-a9a1-4c14-bbfa-fd1a98a4d3de" providerId="AD" clId="Web-{827EE31A-6BCF-D3F1-30FD-A7DDC565EF8D}" dt="2020-12-22T13:46:44.138" v="7" actId="20577"/>
          <ac:spMkLst>
            <pc:docMk/>
            <pc:sldMk cId="3151672565" sldId="272"/>
            <ac:spMk id="3" creationId="{00000000-0000-0000-0000-000000000000}"/>
          </ac:spMkLst>
        </pc:spChg>
      </pc:sldChg>
      <pc:sldChg chg="modSp">
        <pc:chgData name="Birgitte Krogh Therkelsen" userId="S::bkt_maryfonden.dk#ext#@redbarnet.dk::5a3bf884-a9a1-4c14-bbfa-fd1a98a4d3de" providerId="AD" clId="Web-{827EE31A-6BCF-D3F1-30FD-A7DDC565EF8D}" dt="2020-12-22T13:47:35.545" v="12" actId="20577"/>
        <pc:sldMkLst>
          <pc:docMk/>
          <pc:sldMk cId="4180625503" sldId="273"/>
        </pc:sldMkLst>
        <pc:spChg chg="mod">
          <ac:chgData name="Birgitte Krogh Therkelsen" userId="S::bkt_maryfonden.dk#ext#@redbarnet.dk::5a3bf884-a9a1-4c14-bbfa-fd1a98a4d3de" providerId="AD" clId="Web-{827EE31A-6BCF-D3F1-30FD-A7DDC565EF8D}" dt="2020-12-22T13:47:35.545" v="12" actId="20577"/>
          <ac:spMkLst>
            <pc:docMk/>
            <pc:sldMk cId="4180625503" sldId="273"/>
            <ac:spMk id="3" creationId="{00000000-0000-0000-0000-000000000000}"/>
          </ac:spMkLst>
        </pc:spChg>
      </pc:sldChg>
      <pc:sldChg chg="modSp">
        <pc:chgData name="Birgitte Krogh Therkelsen" userId="S::bkt_maryfonden.dk#ext#@redbarnet.dk::5a3bf884-a9a1-4c14-bbfa-fd1a98a4d3de" providerId="AD" clId="Web-{827EE31A-6BCF-D3F1-30FD-A7DDC565EF8D}" dt="2020-12-22T13:47:48.358" v="18" actId="20577"/>
        <pc:sldMkLst>
          <pc:docMk/>
          <pc:sldMk cId="1194888124" sldId="274"/>
        </pc:sldMkLst>
        <pc:spChg chg="mod">
          <ac:chgData name="Birgitte Krogh Therkelsen" userId="S::bkt_maryfonden.dk#ext#@redbarnet.dk::5a3bf884-a9a1-4c14-bbfa-fd1a98a4d3de" providerId="AD" clId="Web-{827EE31A-6BCF-D3F1-30FD-A7DDC565EF8D}" dt="2020-12-22T13:47:48.358" v="18" actId="20577"/>
          <ac:spMkLst>
            <pc:docMk/>
            <pc:sldMk cId="1194888124" sldId="274"/>
            <ac:spMk id="3" creationId="{00000000-0000-0000-0000-000000000000}"/>
          </ac:spMkLst>
        </pc:spChg>
      </pc:sldChg>
      <pc:sldChg chg="modSp">
        <pc:chgData name="Birgitte Krogh Therkelsen" userId="S::bkt_maryfonden.dk#ext#@redbarnet.dk::5a3bf884-a9a1-4c14-bbfa-fd1a98a4d3de" providerId="AD" clId="Web-{827EE31A-6BCF-D3F1-30FD-A7DDC565EF8D}" dt="2020-12-22T13:48:05.390" v="28" actId="20577"/>
        <pc:sldMkLst>
          <pc:docMk/>
          <pc:sldMk cId="1294276478" sldId="275"/>
        </pc:sldMkLst>
        <pc:spChg chg="mod">
          <ac:chgData name="Birgitte Krogh Therkelsen" userId="S::bkt_maryfonden.dk#ext#@redbarnet.dk::5a3bf884-a9a1-4c14-bbfa-fd1a98a4d3de" providerId="AD" clId="Web-{827EE31A-6BCF-D3F1-30FD-A7DDC565EF8D}" dt="2020-12-22T13:48:05.390" v="28" actId="20577"/>
          <ac:spMkLst>
            <pc:docMk/>
            <pc:sldMk cId="1294276478" sldId="275"/>
            <ac:spMk id="3" creationId="{00000000-0000-0000-0000-000000000000}"/>
          </ac:spMkLst>
        </pc:spChg>
      </pc:sldChg>
      <pc:sldChg chg="modSp">
        <pc:chgData name="Birgitte Krogh Therkelsen" userId="S::bkt_maryfonden.dk#ext#@redbarnet.dk::5a3bf884-a9a1-4c14-bbfa-fd1a98a4d3de" providerId="AD" clId="Web-{827EE31A-6BCF-D3F1-30FD-A7DDC565EF8D}" dt="2020-12-22T13:48:19.812" v="33" actId="20577"/>
        <pc:sldMkLst>
          <pc:docMk/>
          <pc:sldMk cId="2443814814" sldId="276"/>
        </pc:sldMkLst>
        <pc:spChg chg="mod">
          <ac:chgData name="Birgitte Krogh Therkelsen" userId="S::bkt_maryfonden.dk#ext#@redbarnet.dk::5a3bf884-a9a1-4c14-bbfa-fd1a98a4d3de" providerId="AD" clId="Web-{827EE31A-6BCF-D3F1-30FD-A7DDC565EF8D}" dt="2020-12-22T13:48:19.812" v="33" actId="20577"/>
          <ac:spMkLst>
            <pc:docMk/>
            <pc:sldMk cId="2443814814" sldId="276"/>
            <ac:spMk id="3" creationId="{00000000-0000-0000-0000-000000000000}"/>
          </ac:spMkLst>
        </pc:spChg>
      </pc:sldChg>
      <pc:sldChg chg="modSp">
        <pc:chgData name="Birgitte Krogh Therkelsen" userId="S::bkt_maryfonden.dk#ext#@redbarnet.dk::5a3bf884-a9a1-4c14-bbfa-fd1a98a4d3de" providerId="AD" clId="Web-{827EE31A-6BCF-D3F1-30FD-A7DDC565EF8D}" dt="2020-12-22T13:48:32.625" v="37" actId="20577"/>
        <pc:sldMkLst>
          <pc:docMk/>
          <pc:sldMk cId="3554415592" sldId="277"/>
        </pc:sldMkLst>
        <pc:spChg chg="mod">
          <ac:chgData name="Birgitte Krogh Therkelsen" userId="S::bkt_maryfonden.dk#ext#@redbarnet.dk::5a3bf884-a9a1-4c14-bbfa-fd1a98a4d3de" providerId="AD" clId="Web-{827EE31A-6BCF-D3F1-30FD-A7DDC565EF8D}" dt="2020-12-22T13:48:32.625" v="37" actId="20577"/>
          <ac:spMkLst>
            <pc:docMk/>
            <pc:sldMk cId="3554415592" sldId="277"/>
            <ac:spMk id="3" creationId="{00000000-0000-0000-0000-000000000000}"/>
          </ac:spMkLst>
        </pc:spChg>
      </pc:sldChg>
    </pc:docChg>
  </pc:docChgLst>
  <pc:docChgLst>
    <pc:chgData name="Elise Josephine Moltke-Huitfeldt" userId="S::emh_maryfonden.dk#ext#@redbarnet.onmicrosoft.com::ca3c81e8-05e5-479f-bad6-1a7af1a5180d" providerId="AD" clId="Web-{A9A5F7EE-B3A1-0E85-FDE8-6668DEF010DF}"/>
    <pc:docChg chg="modSld">
      <pc:chgData name="Elise Josephine Moltke-Huitfeldt" userId="S::emh_maryfonden.dk#ext#@redbarnet.onmicrosoft.com::ca3c81e8-05e5-479f-bad6-1a7af1a5180d" providerId="AD" clId="Web-{A9A5F7EE-B3A1-0E85-FDE8-6668DEF010DF}" dt="2021-10-28T10:34:41.352" v="1"/>
      <pc:docMkLst>
        <pc:docMk/>
      </pc:docMkLst>
      <pc:sldChg chg="delSp">
        <pc:chgData name="Elise Josephine Moltke-Huitfeldt" userId="S::emh_maryfonden.dk#ext#@redbarnet.onmicrosoft.com::ca3c81e8-05e5-479f-bad6-1a7af1a5180d" providerId="AD" clId="Web-{A9A5F7EE-B3A1-0E85-FDE8-6668DEF010DF}" dt="2021-10-28T10:31:55.077" v="0"/>
        <pc:sldMkLst>
          <pc:docMk/>
          <pc:sldMk cId="2904708279" sldId="260"/>
        </pc:sldMkLst>
        <pc:spChg chg="del">
          <ac:chgData name="Elise Josephine Moltke-Huitfeldt" userId="S::emh_maryfonden.dk#ext#@redbarnet.onmicrosoft.com::ca3c81e8-05e5-479f-bad6-1a7af1a5180d" providerId="AD" clId="Web-{A9A5F7EE-B3A1-0E85-FDE8-6668DEF010DF}" dt="2021-10-28T10:31:55.077" v="0"/>
          <ac:spMkLst>
            <pc:docMk/>
            <pc:sldMk cId="2904708279" sldId="260"/>
            <ac:spMk id="4" creationId="{00000000-0000-0000-0000-000000000000}"/>
          </ac:spMkLst>
        </pc:spChg>
      </pc:sldChg>
      <pc:sldChg chg="delSp">
        <pc:chgData name="Elise Josephine Moltke-Huitfeldt" userId="S::emh_maryfonden.dk#ext#@redbarnet.onmicrosoft.com::ca3c81e8-05e5-479f-bad6-1a7af1a5180d" providerId="AD" clId="Web-{A9A5F7EE-B3A1-0E85-FDE8-6668DEF010DF}" dt="2021-10-28T10:34:41.352" v="1"/>
        <pc:sldMkLst>
          <pc:docMk/>
          <pc:sldMk cId="1491849604" sldId="263"/>
        </pc:sldMkLst>
        <pc:spChg chg="del">
          <ac:chgData name="Elise Josephine Moltke-Huitfeldt" userId="S::emh_maryfonden.dk#ext#@redbarnet.onmicrosoft.com::ca3c81e8-05e5-479f-bad6-1a7af1a5180d" providerId="AD" clId="Web-{A9A5F7EE-B3A1-0E85-FDE8-6668DEF010DF}" dt="2021-10-28T10:34:41.352" v="1"/>
          <ac:spMkLst>
            <pc:docMk/>
            <pc:sldMk cId="1491849604" sldId="263"/>
            <ac:spMk id="5" creationId="{00000000-0000-0000-0000-000000000000}"/>
          </ac:spMkLst>
        </pc:spChg>
      </pc:sldChg>
    </pc:docChg>
  </pc:docChgLst>
  <pc:docChgLst>
    <pc:chgData name="Lene Lykkegaard" userId="S::lel@redbarnet.dk::39a547b0-ef8c-4b62-83b8-760c64646c49" providerId="AD" clId="Web-{9CE35D27-ED51-42A1-AEAE-81302709E649}"/>
    <pc:docChg chg="sldOrd">
      <pc:chgData name="Lene Lykkegaard" userId="S::lel@redbarnet.dk::39a547b0-ef8c-4b62-83b8-760c64646c49" providerId="AD" clId="Web-{9CE35D27-ED51-42A1-AEAE-81302709E649}" dt="2020-11-13T08:58:13.316" v="1"/>
      <pc:docMkLst>
        <pc:docMk/>
      </pc:docMkLst>
      <pc:sldChg chg="ord">
        <pc:chgData name="Lene Lykkegaard" userId="S::lel@redbarnet.dk::39a547b0-ef8c-4b62-83b8-760c64646c49" providerId="AD" clId="Web-{9CE35D27-ED51-42A1-AEAE-81302709E649}" dt="2020-11-13T08:58:13.316" v="1"/>
        <pc:sldMkLst>
          <pc:docMk/>
          <pc:sldMk cId="1491849604" sldId="263"/>
        </pc:sldMkLst>
      </pc:sldChg>
    </pc:docChg>
  </pc:docChgLst>
  <pc:docChgLst>
    <pc:chgData name="Lene Lykkegaard" userId="S::lel@redbarnet.dk::39a547b0-ef8c-4b62-83b8-760c64646c49" providerId="AD" clId="Web-{4C754EEF-747B-A3C3-CF36-8997B514CD94}"/>
    <pc:docChg chg="modSld">
      <pc:chgData name="Lene Lykkegaard" userId="S::lel@redbarnet.dk::39a547b0-ef8c-4b62-83b8-760c64646c49" providerId="AD" clId="Web-{4C754EEF-747B-A3C3-CF36-8997B514CD94}" dt="2021-10-14T11:15:23.459" v="3" actId="20577"/>
      <pc:docMkLst>
        <pc:docMk/>
      </pc:docMkLst>
      <pc:sldChg chg="modSp">
        <pc:chgData name="Lene Lykkegaard" userId="S::lel@redbarnet.dk::39a547b0-ef8c-4b62-83b8-760c64646c49" providerId="AD" clId="Web-{4C754EEF-747B-A3C3-CF36-8997B514CD94}" dt="2021-10-14T11:15:23.459" v="3" actId="20577"/>
        <pc:sldMkLst>
          <pc:docMk/>
          <pc:sldMk cId="4208948353" sldId="257"/>
        </pc:sldMkLst>
        <pc:spChg chg="mod">
          <ac:chgData name="Lene Lykkegaard" userId="S::lel@redbarnet.dk::39a547b0-ef8c-4b62-83b8-760c64646c49" providerId="AD" clId="Web-{4C754EEF-747B-A3C3-CF36-8997B514CD94}" dt="2021-10-14T11:15:23.459" v="3" actId="20577"/>
          <ac:spMkLst>
            <pc:docMk/>
            <pc:sldMk cId="4208948353" sldId="25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0539D64-6EC9-1146-ADEE-55AE9020E7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480DCBFF-618F-0940-A947-50F2188437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575C6-4AFF-6A48-895C-3D9C26E075DD}" type="datetimeFigureOut">
              <a:rPr lang="da-DK" smtClean="0"/>
              <a:t>28-10-2021</a:t>
            </a:fld>
            <a:endParaRPr lang="da-DK"/>
          </a:p>
        </p:txBody>
      </p:sp>
      <p:sp>
        <p:nvSpPr>
          <p:cNvPr id="4" name="Pladsholder til sidefod 3">
            <a:extLst>
              <a:ext uri="{FF2B5EF4-FFF2-40B4-BE49-F238E27FC236}">
                <a16:creationId xmlns:a16="http://schemas.microsoft.com/office/drawing/2014/main" id="{C6109073-68A1-724D-981B-B05B48A07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14933AF-893A-2C4D-B2E8-B92F1AAE49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B2096E-5AF7-0F46-90AB-4166BA4C30E3}" type="slidenum">
              <a:rPr lang="da-DK" smtClean="0"/>
              <a:t>‹nr.›</a:t>
            </a:fld>
            <a:endParaRPr lang="da-DK"/>
          </a:p>
        </p:txBody>
      </p:sp>
    </p:spTree>
    <p:extLst>
      <p:ext uri="{BB962C8B-B14F-4D97-AF65-F5344CB8AC3E}">
        <p14:creationId xmlns:p14="http://schemas.microsoft.com/office/powerpoint/2010/main" val="122824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BDFC8-F8FD-C247-A138-FC75332EA5D1}" type="datetimeFigureOut">
              <a:rPr lang="da-DK" smtClean="0"/>
              <a:t>28-10-2021</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C8847-C750-C243-8D89-DC5A2B1408C5}" type="slidenum">
              <a:rPr lang="da-DK" smtClean="0"/>
              <a:t>‹nr.›</a:t>
            </a:fld>
            <a:endParaRPr lang="da-DK"/>
          </a:p>
        </p:txBody>
      </p:sp>
    </p:spTree>
    <p:extLst>
      <p:ext uri="{BB962C8B-B14F-4D97-AF65-F5344CB8AC3E}">
        <p14:creationId xmlns:p14="http://schemas.microsoft.com/office/powerpoint/2010/main" val="377396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iformobberi.dk/aktiviteter/speeddating-om-vaerdiernes-betydnin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friformobberi.dk/aktiviteter/goer-vaerdierne-til-hverdag/" TargetMode="External"/><Relationship Id="rId4" Type="http://schemas.openxmlformats.org/officeDocument/2006/relationships/hyperlink" Target="https://www.friformobberi.dk/aktiviteter/hvad-betyder-fri-for-mobberis-vaerdier-for-j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iformobberi.dk/aktiviteter/sov-min-lille-bamsev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Til dig,</a:t>
            </a:r>
            <a:r>
              <a:rPr lang="da-DK" b="1" baseline="0" dirty="0"/>
              <a:t> der skal orientere forældrene om Fri for Mobberi</a:t>
            </a:r>
            <a:r>
              <a:rPr lang="da-DK" b="1" dirty="0"/>
              <a:t>:</a:t>
            </a:r>
          </a:p>
          <a:p>
            <a:r>
              <a:rPr lang="da-DK" dirty="0"/>
              <a:t>Orienteringen kan gøres helt kort (20 min) på et forældremøde, men hvis I skal</a:t>
            </a:r>
            <a:r>
              <a:rPr lang="da-DK" baseline="0" dirty="0"/>
              <a:t> kunne inddrage forældrene</a:t>
            </a:r>
            <a:r>
              <a:rPr lang="da-DK" dirty="0"/>
              <a:t>, bør</a:t>
            </a:r>
            <a:r>
              <a:rPr lang="da-DK" baseline="0" dirty="0"/>
              <a:t> I bruge mere tid på at klæde dem på.</a:t>
            </a:r>
            <a:endParaRPr lang="da-DK" baseline="0" dirty="0">
              <a:cs typeface="Calibri"/>
            </a:endParaRPr>
          </a:p>
          <a:p>
            <a:endParaRPr lang="da-DK" baseline="0" dirty="0"/>
          </a:p>
          <a:p>
            <a:r>
              <a:rPr lang="da-DK" baseline="0" dirty="0"/>
              <a:t>På </a:t>
            </a:r>
            <a:r>
              <a:rPr lang="da-DK" dirty="0"/>
              <a:t>20</a:t>
            </a:r>
            <a:r>
              <a:rPr lang="da-DK" baseline="0" dirty="0"/>
              <a:t> min. når I ikke at sige alt det, der står under de enkelte slides, men brug noterne som inspiration, hvis I har mere tid til rådighed. Og hvis I har god tid, kan I også lave de øvelser, der bliver foreslået under de forskellige slides.</a:t>
            </a:r>
            <a:endParaRPr lang="da-DK" baseline="0" dirty="0">
              <a:cs typeface="Calibri"/>
            </a:endParaRPr>
          </a:p>
          <a:p>
            <a:endParaRPr lang="da-DK" baseline="0" dirty="0"/>
          </a:p>
          <a:p>
            <a:r>
              <a:rPr lang="da-DK" baseline="0" dirty="0"/>
              <a:t>Jo bedre forældrene er klædt på, jo bedre chance har I for at lykkes med skabe en hverdag Fri for Mobberi.</a:t>
            </a: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1</a:t>
            </a:fld>
            <a:endParaRPr lang="da-DK"/>
          </a:p>
        </p:txBody>
      </p:sp>
    </p:spTree>
    <p:extLst>
      <p:ext uri="{BB962C8B-B14F-4D97-AF65-F5344CB8AC3E}">
        <p14:creationId xmlns:p14="http://schemas.microsoft.com/office/powerpoint/2010/main" val="19348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[Læs højt og klik frem]</a:t>
            </a:r>
            <a:endParaRPr lang="da-DK" dirty="0"/>
          </a:p>
          <a:p>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10</a:t>
            </a:fld>
            <a:endParaRPr lang="da-DK"/>
          </a:p>
        </p:txBody>
      </p:sp>
    </p:spTree>
    <p:extLst>
      <p:ext uri="{BB962C8B-B14F-4D97-AF65-F5344CB8AC3E}">
        <p14:creationId xmlns:p14="http://schemas.microsoft.com/office/powerpoint/2010/main" val="22592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[Læs højt og klik frem]</a:t>
            </a:r>
            <a:endParaRPr lang="da-DK"/>
          </a:p>
          <a:p>
            <a:endParaRPr lang="da-DK"/>
          </a:p>
        </p:txBody>
      </p:sp>
      <p:sp>
        <p:nvSpPr>
          <p:cNvPr id="4" name="Pladsholder til slidenummer 3"/>
          <p:cNvSpPr>
            <a:spLocks noGrp="1"/>
          </p:cNvSpPr>
          <p:nvPr>
            <p:ph type="sldNum" sz="quarter" idx="10"/>
          </p:nvPr>
        </p:nvSpPr>
        <p:spPr/>
        <p:txBody>
          <a:bodyPr/>
          <a:lstStyle/>
          <a:p>
            <a:fld id="{94AC8847-C750-C243-8D89-DC5A2B1408C5}" type="slidenum">
              <a:rPr lang="da-DK" smtClean="0"/>
              <a:t>11</a:t>
            </a:fld>
            <a:endParaRPr lang="da-DK"/>
          </a:p>
        </p:txBody>
      </p:sp>
    </p:spTree>
    <p:extLst>
      <p:ext uri="{BB962C8B-B14F-4D97-AF65-F5344CB8AC3E}">
        <p14:creationId xmlns:p14="http://schemas.microsoft.com/office/powerpoint/2010/main" val="170182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[Læs højt og klik frem]</a:t>
            </a:r>
            <a:endParaRPr lang="da-DK"/>
          </a:p>
          <a:p>
            <a:endParaRPr lang="da-DK"/>
          </a:p>
        </p:txBody>
      </p:sp>
      <p:sp>
        <p:nvSpPr>
          <p:cNvPr id="4" name="Pladsholder til slidenummer 3"/>
          <p:cNvSpPr>
            <a:spLocks noGrp="1"/>
          </p:cNvSpPr>
          <p:nvPr>
            <p:ph type="sldNum" sz="quarter" idx="10"/>
          </p:nvPr>
        </p:nvSpPr>
        <p:spPr/>
        <p:txBody>
          <a:bodyPr/>
          <a:lstStyle/>
          <a:p>
            <a:fld id="{94AC8847-C750-C243-8D89-DC5A2B1408C5}" type="slidenum">
              <a:rPr lang="da-DK" smtClean="0"/>
              <a:t>12</a:t>
            </a:fld>
            <a:endParaRPr lang="da-DK"/>
          </a:p>
        </p:txBody>
      </p:sp>
    </p:spTree>
    <p:extLst>
      <p:ext uri="{BB962C8B-B14F-4D97-AF65-F5344CB8AC3E}">
        <p14:creationId xmlns:p14="http://schemas.microsoft.com/office/powerpoint/2010/main" val="281912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[Læs højt og klik frem]</a:t>
            </a:r>
            <a:endParaRPr lang="da-DK" dirty="0"/>
          </a:p>
          <a:p>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13</a:t>
            </a:fld>
            <a:endParaRPr lang="da-DK"/>
          </a:p>
        </p:txBody>
      </p:sp>
    </p:spTree>
    <p:extLst>
      <p:ext uri="{BB962C8B-B14F-4D97-AF65-F5344CB8AC3E}">
        <p14:creationId xmlns:p14="http://schemas.microsoft.com/office/powerpoint/2010/main" val="316323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[Læs højt og klik frem]</a:t>
            </a:r>
            <a:endParaRPr lang="da-DK"/>
          </a:p>
          <a:p>
            <a:endParaRPr lang="da-DK"/>
          </a:p>
        </p:txBody>
      </p:sp>
      <p:sp>
        <p:nvSpPr>
          <p:cNvPr id="4" name="Pladsholder til slidenummer 3"/>
          <p:cNvSpPr>
            <a:spLocks noGrp="1"/>
          </p:cNvSpPr>
          <p:nvPr>
            <p:ph type="sldNum" sz="quarter" idx="10"/>
          </p:nvPr>
        </p:nvSpPr>
        <p:spPr/>
        <p:txBody>
          <a:bodyPr/>
          <a:lstStyle/>
          <a:p>
            <a:fld id="{94AC8847-C750-C243-8D89-DC5A2B1408C5}" type="slidenum">
              <a:rPr lang="da-DK" smtClean="0"/>
              <a:t>14</a:t>
            </a:fld>
            <a:endParaRPr lang="da-DK"/>
          </a:p>
        </p:txBody>
      </p:sp>
    </p:spTree>
    <p:extLst>
      <p:ext uri="{BB962C8B-B14F-4D97-AF65-F5344CB8AC3E}">
        <p14:creationId xmlns:p14="http://schemas.microsoft.com/office/powerpoint/2010/main" val="135501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 min</a:t>
            </a:r>
          </a:p>
          <a:p>
            <a:r>
              <a:rPr lang="da-DK" dirty="0"/>
              <a:t>Her</a:t>
            </a:r>
            <a:r>
              <a:rPr lang="da-DK" baseline="0" dirty="0"/>
              <a:t> er Fri for Mobberis hjemmeside, hvor der er en indgang til forældre, hvor I kan finde flere informationer om Fri for Mobberi generelt, og hvor I kan hente aktiviteter, I kan lave derhjemme med børnene. </a:t>
            </a:r>
          </a:p>
          <a:p>
            <a:endParaRPr lang="da-DK" baseline="0" dirty="0"/>
          </a:p>
          <a:p>
            <a:r>
              <a:rPr lang="da-DK" baseline="0" dirty="0"/>
              <a:t>[Klik på billedet, for at komme direkte ind på forældredelen af hjemmesiden]</a:t>
            </a:r>
          </a:p>
          <a:p>
            <a:endParaRPr lang="da-DK" baseline="0" dirty="0"/>
          </a:p>
          <a:p>
            <a:r>
              <a:rPr lang="da-DK" baseline="0" dirty="0"/>
              <a:t>Hvis I har spørgsmål til, hvordan vi her griber Fri for Mobberi an, kan I altid spørge os </a:t>
            </a:r>
            <a:r>
              <a:rPr lang="da-DK" baseline="0" dirty="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15</a:t>
            </a:fld>
            <a:endParaRPr lang="da-DK"/>
          </a:p>
        </p:txBody>
      </p:sp>
    </p:spTree>
    <p:extLst>
      <p:ext uri="{BB962C8B-B14F-4D97-AF65-F5344CB8AC3E}">
        <p14:creationId xmlns:p14="http://schemas.microsoft.com/office/powerpoint/2010/main" val="34503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 min </a:t>
            </a:r>
          </a:p>
          <a:p>
            <a:pPr marL="171450" indent="-171450">
              <a:buFont typeface="Arial" panose="020B0604020202020204" pitchFamily="34" charset="0"/>
              <a:buChar char="•"/>
            </a:pPr>
            <a:r>
              <a:rPr lang="da-DK" dirty="0">
                <a:cs typeface="Calibri"/>
              </a:rPr>
              <a:t>Et program, der har til formål at forebygge mobning blandt børn i alderen 0-9 år. Der er altså tale om forebyggelse </a:t>
            </a:r>
            <a:r>
              <a:rPr lang="da-DK" i="1" dirty="0">
                <a:cs typeface="Calibri"/>
              </a:rPr>
              <a:t>inden</a:t>
            </a:r>
            <a:r>
              <a:rPr lang="da-DK" dirty="0">
                <a:cs typeface="Calibri"/>
              </a:rPr>
              <a:t> der typisk finder mobning sted.</a:t>
            </a:r>
            <a:endParaRPr lang="da-DK" dirty="0"/>
          </a:p>
          <a:p>
            <a:pPr marL="171450" indent="-171450">
              <a:buFont typeface="Arial" panose="020B0604020202020204" pitchFamily="34" charset="0"/>
              <a:buChar char="•"/>
            </a:pPr>
            <a:r>
              <a:rPr lang="da-DK" sz="1200" kern="1200" baseline="0" dirty="0">
                <a:solidFill>
                  <a:schemeClr val="tx1"/>
                </a:solidFill>
                <a:latin typeface="+mn-lt"/>
                <a:ea typeface="+mn-ea"/>
                <a:cs typeface="+mn-cs"/>
              </a:rPr>
              <a:t>Fri for Mobberi er udviklet i et </a:t>
            </a:r>
            <a:r>
              <a:rPr lang="da-DK" dirty="0"/>
              <a:t>samarbejde</a:t>
            </a:r>
            <a:r>
              <a:rPr lang="da-DK" baseline="0" dirty="0"/>
              <a:t> mellem Mary Fonden og Red Barnet</a:t>
            </a:r>
            <a:r>
              <a:rPr lang="da-DK" dirty="0"/>
              <a:t> i 2007</a:t>
            </a:r>
            <a:r>
              <a:rPr lang="da-DK" baseline="0" dirty="0"/>
              <a:t>, og er nu udbredt til ca. 40 % af landets vuggestuer og dagplejer, 60 % af landets børnehaver og 45 % af landets skoler/SFO’er</a:t>
            </a:r>
            <a:endParaRPr lang="da-DK" baseline="0" dirty="0">
              <a:cs typeface="Calibri"/>
            </a:endParaRPr>
          </a:p>
          <a:p>
            <a:pPr marL="171450" indent="-171450">
              <a:buFont typeface="Arial" panose="020B0604020202020204" pitchFamily="34" charset="0"/>
              <a:buChar char="•"/>
            </a:pPr>
            <a:r>
              <a:rPr lang="da-DK" dirty="0"/>
              <a:t>Fokus er på de positive og trygge børnefællesskaber, hvor der er plads til forskellighed, og børnene begynder at forholde sig til, hvad det vil sige at være en god kammerat. Der er fokus på leg og andre hyggelige og fællesskabende 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 børnene i alderen 6-9 år er der et stort fokus på at lære, </a:t>
            </a:r>
            <a:r>
              <a:rPr lang="da-DK" baseline="0" dirty="0"/>
              <a:t>hvad det vil sige at være en del af et fællesskab, hvor der ikke er så meget voksenkontakt, og at løse konflikter, inden de udvikler sig. Børnene lærer at være gode kammerater over for hinanden gennem Fri for </a:t>
            </a:r>
            <a:r>
              <a:rPr lang="da-DK" baseline="0" dirty="0" err="1"/>
              <a:t>Mobberis</a:t>
            </a:r>
            <a:r>
              <a:rPr lang="da-DK" baseline="0" dirty="0"/>
              <a:t> værdier.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Vi </a:t>
            </a:r>
            <a:r>
              <a:rPr lang="da-DK" baseline="0" dirty="0"/>
              <a:t>kommer på kursus og implementerer programmet i institutionen/dagplejen.</a:t>
            </a:r>
            <a:endParaRPr lang="da-DK" baseline="0" dirty="0">
              <a:cs typeface="Calibri" panose="020F0502020204030204"/>
            </a:endParaRPr>
          </a:p>
          <a:p>
            <a:pPr marL="171450" indent="-171450">
              <a:buFont typeface="Arial" panose="020B0604020202020204" pitchFamily="34" charset="0"/>
              <a:buChar char="•"/>
            </a:pPr>
            <a:r>
              <a:rPr lang="da-DK" dirty="0"/>
              <a:t>Programmet bygger</a:t>
            </a:r>
            <a:r>
              <a:rPr lang="da-DK" baseline="0" dirty="0"/>
              <a:t> på fire grundværdier: Tolerance, Respekt, Omsorg og Mod. De fire værdier ligger til grund for alle materialer og aktiviteter i kufferten, og er med til at forankre programmet i </a:t>
            </a:r>
            <a:r>
              <a:rPr lang="da-DK" dirty="0"/>
              <a:t>vores kultur</a:t>
            </a:r>
            <a:r>
              <a:rPr lang="da-DK" baseline="0" dirty="0"/>
              <a:t>.</a:t>
            </a:r>
            <a:endParaRPr lang="da-DK" baseline="0" dirty="0">
              <a:cs typeface="Calibri" panose="020F0502020204030204"/>
            </a:endParaRPr>
          </a:p>
          <a:p>
            <a:endParaRPr lang="da-DK" baseline="0" dirty="0">
              <a:cs typeface="Calibri" panose="020F0502020204030204"/>
            </a:endParaRPr>
          </a:p>
          <a:p>
            <a:pPr marL="171450" indent="-171450">
              <a:buFontTx/>
              <a:buChar char="-"/>
            </a:pP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2</a:t>
            </a:fld>
            <a:endParaRPr lang="da-DK"/>
          </a:p>
        </p:txBody>
      </p:sp>
    </p:spTree>
    <p:extLst>
      <p:ext uri="{BB962C8B-B14F-4D97-AF65-F5344CB8AC3E}">
        <p14:creationId xmlns:p14="http://schemas.microsoft.com/office/powerpoint/2010/main" val="293875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3 min</a:t>
            </a:r>
          </a:p>
          <a:p>
            <a:r>
              <a:rPr lang="da-DK" dirty="0"/>
              <a:t>Fri for</a:t>
            </a:r>
            <a:r>
              <a:rPr lang="da-DK" baseline="0" dirty="0"/>
              <a:t> </a:t>
            </a:r>
            <a:r>
              <a:rPr lang="da-DK" baseline="0" dirty="0" err="1"/>
              <a:t>Mobberis</a:t>
            </a:r>
            <a:r>
              <a:rPr lang="da-DK" baseline="0" dirty="0"/>
              <a:t> syn på mobning er det, der kaldes et fællesskabsorienteret mobbesyn.</a:t>
            </a:r>
          </a:p>
          <a:p>
            <a:endParaRPr lang="da-DK" baseline="0" dirty="0"/>
          </a:p>
          <a:p>
            <a:r>
              <a:rPr lang="da-DK" baseline="0" dirty="0"/>
              <a:t>Det adskiller sig fra gamle mobbesyn på flere måder:</a:t>
            </a:r>
          </a:p>
          <a:p>
            <a:endParaRPr lang="da-DK" baseline="0" dirty="0"/>
          </a:p>
          <a:p>
            <a:r>
              <a:rPr lang="da-DK" baseline="0" dirty="0"/>
              <a:t>Det gamle mobbesyn stammer fra en forsker i Norge, der hed Dan </a:t>
            </a:r>
            <a:r>
              <a:rPr lang="da-DK" baseline="0" dirty="0" err="1"/>
              <a:t>Olweus</a:t>
            </a:r>
            <a:r>
              <a:rPr lang="da-DK" baseline="0" dirty="0"/>
              <a:t>. Han begyndte at forske i mobning i 1970’erne, og var én af pionererne på området. Han fandt frem til, at der var noget særligt ved børnenes personligheder og opvækst, der enten gjorde dem til mobbere eller til mobbeofre. Han have fokus på forældrenes opdragelse. </a:t>
            </a:r>
          </a:p>
          <a:p>
            <a:r>
              <a:rPr lang="da-DK" baseline="0" dirty="0"/>
              <a:t>Han så rollerne som værende faste – mobbere i én gruppe og ofre i en anden. I det gamle mobbesyn lå fokus på at finde frem til de skyldige og ”straffe” dem.</a:t>
            </a:r>
          </a:p>
          <a:p>
            <a:endParaRPr lang="da-DK" baseline="0" dirty="0"/>
          </a:p>
          <a:p>
            <a:r>
              <a:rPr lang="da-DK" baseline="0" dirty="0"/>
              <a:t>Det nye mobbesyn er repræsenteret af en dansk forskergruppe, </a:t>
            </a:r>
            <a:r>
              <a:rPr lang="da-DK" baseline="0" dirty="0" err="1"/>
              <a:t>eXbus</a:t>
            </a:r>
            <a:r>
              <a:rPr lang="da-DK" baseline="0" dirty="0"/>
              <a:t> (</a:t>
            </a:r>
            <a:r>
              <a:rPr lang="da-DK" baseline="0" dirty="0" err="1"/>
              <a:t>exploring</a:t>
            </a:r>
            <a:r>
              <a:rPr lang="da-DK" baseline="0" dirty="0"/>
              <a:t> </a:t>
            </a:r>
            <a:r>
              <a:rPr lang="da-DK" baseline="0" dirty="0" err="1"/>
              <a:t>bullying</a:t>
            </a:r>
            <a:r>
              <a:rPr lang="da-DK" baseline="0" dirty="0"/>
              <a:t> in schools), der i 2007-2011 undersøgte mobning i en dansk kontekst. De anvendte spørgeskemaer, interviews, deltagerobservationer – og de fandt frem til, at mobning er mere komplekst. De fandt frem til, at det sjældent handler om de enkelte børn, men snarere om kulturen i klassen. Når der var en lav tolerance mellem børnene, og børnene ikke følte sig sikre på deres placering i fællesskabet, kunne mobning opstå. De opdagede også, at rollerne skiftede – det barn, der blev mobbet den ene uge, kunne godt være en mobber den næste uge. I stedet for at spørge: ”Hvem er den </a:t>
            </a:r>
            <a:r>
              <a:rPr lang="da-DK" baseline="0" dirty="0" err="1"/>
              <a:t>skydige</a:t>
            </a:r>
            <a:r>
              <a:rPr lang="da-DK" baseline="0" dirty="0"/>
              <a:t>?” bør man stille sig selv spørgsmålet: ”hvorfor blev det nødvendigt?” – ”hvad er der med kulturen i denne børnegruppe, der fik børnene til at presse hinanden ud af fællesskabet?” </a:t>
            </a: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3</a:t>
            </a:fld>
            <a:endParaRPr lang="da-DK"/>
          </a:p>
        </p:txBody>
      </p:sp>
    </p:spTree>
    <p:extLst>
      <p:ext uri="{BB962C8B-B14F-4D97-AF65-F5344CB8AC3E}">
        <p14:creationId xmlns:p14="http://schemas.microsoft.com/office/powerpoint/2010/main" val="359055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3 min</a:t>
            </a:r>
          </a:p>
          <a:p>
            <a:r>
              <a:rPr lang="da-DK"/>
              <a:t>Her er</a:t>
            </a:r>
            <a:r>
              <a:rPr lang="da-DK" baseline="0"/>
              <a:t> en kort film, der viser, hvorfor mobning opstår.</a:t>
            </a:r>
          </a:p>
          <a:p>
            <a:endParaRPr lang="da-DK" baseline="0"/>
          </a:p>
          <a:p>
            <a:r>
              <a:rPr lang="da-DK" baseline="0"/>
              <a:t>Hvis der er tid til det, kan du lade dine kolleger tale sammen om, hvordan de oplever dette (måske for nogle) nye mobbesyn.</a:t>
            </a:r>
            <a:endParaRPr lang="da-DK"/>
          </a:p>
        </p:txBody>
      </p:sp>
      <p:sp>
        <p:nvSpPr>
          <p:cNvPr id="4" name="Pladsholder til slidenummer 3"/>
          <p:cNvSpPr>
            <a:spLocks noGrp="1"/>
          </p:cNvSpPr>
          <p:nvPr>
            <p:ph type="sldNum" sz="quarter" idx="10"/>
          </p:nvPr>
        </p:nvSpPr>
        <p:spPr/>
        <p:txBody>
          <a:bodyPr/>
          <a:lstStyle/>
          <a:p>
            <a:fld id="{94AC8847-C750-C243-8D89-DC5A2B1408C5}" type="slidenum">
              <a:rPr lang="da-DK" smtClean="0"/>
              <a:t>4</a:t>
            </a:fld>
            <a:endParaRPr lang="da-DK"/>
          </a:p>
        </p:txBody>
      </p:sp>
    </p:spTree>
    <p:extLst>
      <p:ext uri="{BB962C8B-B14F-4D97-AF65-F5344CB8AC3E}">
        <p14:creationId xmlns:p14="http://schemas.microsoft.com/office/powerpoint/2010/main" val="328818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a:t>
            </a:r>
            <a:r>
              <a:rPr lang="da-DK" baseline="0" dirty="0"/>
              <a:t> min</a:t>
            </a:r>
          </a:p>
          <a:p>
            <a:r>
              <a:rPr lang="da-DK" baseline="0" dirty="0"/>
              <a:t>Fri for Mobberi bygger på fire kerneværdier:</a:t>
            </a:r>
          </a:p>
          <a:p>
            <a:r>
              <a:rPr lang="da-DK" b="1" baseline="0" dirty="0"/>
              <a:t>Tolerance</a:t>
            </a:r>
            <a:r>
              <a:rPr lang="da-DK" baseline="0" dirty="0"/>
              <a:t> – forskellighed er godt, for når vi er forskellige, kan alle være dem, de er. Det kan dog ikke være på bekostning af andres mulighed for at være dem, de er. </a:t>
            </a:r>
          </a:p>
          <a:p>
            <a:r>
              <a:rPr lang="da-DK" b="1" baseline="0" dirty="0"/>
              <a:t>Respekt</a:t>
            </a:r>
            <a:r>
              <a:rPr lang="da-DK" baseline="0" dirty="0"/>
              <a:t> – vi behandler andre venligt og tager hensyn til hinanden.</a:t>
            </a:r>
          </a:p>
          <a:p>
            <a:r>
              <a:rPr lang="da-DK" b="1" baseline="0" dirty="0"/>
              <a:t>Omsorg</a:t>
            </a:r>
            <a:r>
              <a:rPr lang="da-DK" baseline="0" dirty="0"/>
              <a:t> – vi hjælper hinanden, når der er brug for det.</a:t>
            </a:r>
          </a:p>
          <a:p>
            <a:r>
              <a:rPr lang="da-DK" b="1" baseline="0" dirty="0"/>
              <a:t>Mod</a:t>
            </a:r>
            <a:r>
              <a:rPr lang="da-DK" baseline="0" dirty="0"/>
              <a:t> – vi siger fra over for uretfærdigheder – og er modige at invitere nye ind i fællesskabet/legen.</a:t>
            </a:r>
          </a:p>
          <a:p>
            <a:endParaRPr lang="da-DK" baseline="0" dirty="0"/>
          </a:p>
          <a:p>
            <a:r>
              <a:rPr lang="da-DK" baseline="0" dirty="0"/>
              <a:t>De fire værdier ligger bag alle materialer og metoder i Fri for Mobberi, og de gælder for både børn og voksne.</a:t>
            </a:r>
          </a:p>
          <a:p>
            <a:endParaRPr lang="da-DK" baseline="0" dirty="0"/>
          </a:p>
          <a:p>
            <a:r>
              <a:rPr lang="da-DK" baseline="0" dirty="0"/>
              <a:t>Hvis I har tid til det, kan I lave en eller flere af disse øvelser, hvor I som kolleger kan sætte ord på, hvad værdierne helt konkret betyder for jer, og hvordan I får dem til at blive en del af hverdagen.</a:t>
            </a:r>
          </a:p>
          <a:p>
            <a:r>
              <a:rPr lang="da-DK" baseline="0" dirty="0"/>
              <a:t>Værdiernes betydning: </a:t>
            </a:r>
            <a:r>
              <a:rPr lang="da-DK" dirty="0">
                <a:hlinkClick r:id="rId3"/>
              </a:rPr>
              <a:t>https://www.friformobberi.dk/aktiviteter/speeddating-om-vaerdiernes-betydning/</a:t>
            </a:r>
            <a:endParaRPr lang="da-DK" dirty="0"/>
          </a:p>
          <a:p>
            <a:r>
              <a:rPr lang="da-DK" baseline="0" dirty="0"/>
              <a:t>Hvad betyder værdierne for jer?: </a:t>
            </a:r>
            <a:r>
              <a:rPr lang="da-DK" dirty="0">
                <a:hlinkClick r:id="rId4"/>
              </a:rPr>
              <a:t>https://www.friformobberi.dk/aktiviteter/hvad-betyder-fri-for-mobberis-vaerdier-for-jer/</a:t>
            </a:r>
            <a:endParaRPr lang="da-DK" dirty="0"/>
          </a:p>
          <a:p>
            <a:r>
              <a:rPr lang="da-DK" baseline="0" dirty="0"/>
              <a:t>Gør værdierne til hverdag: </a:t>
            </a:r>
            <a:r>
              <a:rPr lang="da-DK" dirty="0">
                <a:hlinkClick r:id="rId5"/>
              </a:rPr>
              <a:t>https://www.friformobberi.dk/aktiviteter/goer-vaerdierne-til-hverdag/</a:t>
            </a: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5</a:t>
            </a:fld>
            <a:endParaRPr lang="da-DK"/>
          </a:p>
        </p:txBody>
      </p:sp>
    </p:spTree>
    <p:extLst>
      <p:ext uri="{BB962C8B-B14F-4D97-AF65-F5344CB8AC3E}">
        <p14:creationId xmlns:p14="http://schemas.microsoft.com/office/powerpoint/2010/main" val="63720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3 min</a:t>
            </a:r>
          </a:p>
          <a:p>
            <a:endParaRPr lang="da-DK" dirty="0"/>
          </a:p>
          <a:p>
            <a:r>
              <a:rPr lang="da-DK" dirty="0"/>
              <a:t>Fri for Mobberis metoder og redskaber er delt op i to kategorier. Alt det, som fagpersonerne gør,</a:t>
            </a:r>
            <a:r>
              <a:rPr lang="da-DK" baseline="0" dirty="0"/>
              <a:t> når de tænker fællesskabelsen ind i hverdagen og er gode rollemodeller. Det er relationsarbejde med udgangspunkt i de fire værdier. Det er ikke noget, børnene – eller I som forældre – nødvendigvis opdager, men det er fundamentet. Altså det, der kan bygges på.</a:t>
            </a:r>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anden kategori</a:t>
            </a:r>
            <a:r>
              <a:rPr lang="da-DK" baseline="0" dirty="0"/>
              <a:t> er alt det, fagpersonerne gør, der er synligt for børnene – og for jer. Det er aktiviteter og lege – fx sanglege og massage. Her leges værdierne ind – fx omsorg, når børnene masserer hinanden til en massagehistorie eller putter den lille Bamseven til sangen ”Sov, min lille Bamseven”:</a:t>
            </a:r>
            <a:r>
              <a:rPr lang="da-DK" dirty="0">
                <a:hlinkClick r:id="rId3"/>
              </a:rPr>
              <a:t> https://www.friformobberi.dk/aktiviteter/sov-min-lille-bamseven/</a:t>
            </a:r>
            <a:endParaRPr lang="da-DK" baseline="0" dirty="0"/>
          </a:p>
          <a:p>
            <a:endParaRPr lang="da-DK" baseline="0" dirty="0"/>
          </a:p>
          <a:p>
            <a:r>
              <a:rPr lang="da-DK" baseline="0" dirty="0"/>
              <a:t>Dialogen med de yngste børn handler mest om at sætte ord på, når de er gode ved hinanden – fx ”Du er en god kammerat, når du hjælper Sophie med at få sutskoen på </a:t>
            </a:r>
            <a:r>
              <a:rPr lang="da-DK" baseline="0" dirty="0">
                <a:sym typeface="Wingdings" panose="05000000000000000000" pitchFamily="2" charset="2"/>
              </a:rPr>
              <a:t>”</a:t>
            </a:r>
            <a:r>
              <a:rPr lang="da-DK" baseline="0" dirty="0"/>
              <a:t>. Til de store børn i dagpleje eller vuggestue bruger vi plakaterne eller bøgerne i kufferten til at illustrere situationer fra børnenes hverdag, og i den forbindelse tale kort med børnene om, hvordan man er en god kammerat.</a:t>
            </a: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6</a:t>
            </a:fld>
            <a:endParaRPr lang="da-DK"/>
          </a:p>
        </p:txBody>
      </p:sp>
    </p:spTree>
    <p:extLst>
      <p:ext uri="{BB962C8B-B14F-4D97-AF65-F5344CB8AC3E}">
        <p14:creationId xmlns:p14="http://schemas.microsoft.com/office/powerpoint/2010/main" val="420018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 min</a:t>
            </a:r>
          </a:p>
          <a:p>
            <a:r>
              <a:rPr lang="da-DK" dirty="0"/>
              <a:t>Her er indholdet i kufferten. Fra øverst</a:t>
            </a:r>
            <a:r>
              <a:rPr lang="da-DK" baseline="0" dirty="0"/>
              <a:t> til </a:t>
            </a:r>
            <a:r>
              <a:rPr lang="da-DK" dirty="0"/>
              <a:t>venstre mod</a:t>
            </a:r>
            <a:r>
              <a:rPr lang="da-DK" baseline="0" dirty="0"/>
              <a:t> højre: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Bamseven som hånddukke – den bruges som ”trøstebamse” og ”talepind” på et børnemøde.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Magneter, børnene kan få med hjem.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Fælles i det fri – et aktivitetshæfte til udendørs-aktiviteter.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Faghæftet. Teoribogen, hvor man kan læse om de bagvedliggende tanker om Fri for Mobberi. God idé at alle kolleger læser 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Plakater med tips til forældre, de fire værdier og et diplom, der viser, at I arbejder med Fri for Mobberi (til at hænge på fællesområderne).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Samtaletavler med illustrationer af situationer af børns daglighed. Dialogredskab (der er spørgsmål på bagsiden), der sætter en snak i gang med børnene om, hvordan man er en god kammerat. </a:t>
            </a:r>
          </a:p>
          <a:p>
            <a:pPr marL="171450" indent="-171450">
              <a:buFont typeface="Arial" panose="020B0604020202020204" pitchFamily="34" charset="0"/>
              <a:buChar char="•"/>
            </a:pPr>
            <a:r>
              <a:rPr lang="da-DK" baseline="0" dirty="0"/>
              <a:t>Aktivitetshæfte. Her er lege, øvelser og massagehistorier og illustrationer af massagefagter til børnene. </a:t>
            </a:r>
          </a:p>
          <a:p>
            <a:pPr marL="171450" indent="-171450">
              <a:buFont typeface="Arial" panose="020B0604020202020204" pitchFamily="34" charset="0"/>
              <a:buChar char="•"/>
            </a:pPr>
            <a:r>
              <a:rPr lang="da-DK" baseline="0" dirty="0"/>
              <a:t>Ikke illustreret her: </a:t>
            </a:r>
          </a:p>
          <a:p>
            <a:pPr marL="628650" lvl="1" indent="-171450">
              <a:buFont typeface="Arial" panose="020B0604020202020204" pitchFamily="34" charset="0"/>
              <a:buChar char="•"/>
            </a:pPr>
            <a:r>
              <a:rPr lang="da-DK" baseline="0" dirty="0"/>
              <a:t>Dilemmakort til fagfolk og til forældre.</a:t>
            </a:r>
          </a:p>
          <a:p>
            <a:pPr marL="628650" lvl="1" indent="-171450">
              <a:buFont typeface="Arial" panose="020B0604020202020204" pitchFamily="34" charset="0"/>
              <a:buChar char="•"/>
            </a:pPr>
            <a:r>
              <a:rPr lang="da-DK" baseline="0" dirty="0"/>
              <a:t>Brev til forældre, så de bliver orienterede om Fri for Mobberi.</a:t>
            </a:r>
          </a:p>
          <a:p>
            <a:pPr marL="628650" lvl="1" indent="-171450">
              <a:buFont typeface="Arial" panose="020B0604020202020204" pitchFamily="34" charset="0"/>
              <a:buChar char="•"/>
            </a:pPr>
            <a:r>
              <a:rPr lang="da-DK" baseline="0" dirty="0"/>
              <a:t>Brev til ledelsen om Fri for Mobberi.</a:t>
            </a:r>
          </a:p>
          <a:p>
            <a:pPr marL="171450" lvl="0" indent="-171450">
              <a:buFont typeface="Arial" panose="020B0604020202020204" pitchFamily="34" charset="0"/>
              <a:buChar char="•"/>
            </a:pPr>
            <a:r>
              <a:rPr lang="da-DK" baseline="0" dirty="0"/>
              <a:t>Hertil kommer Fri for Mobberi Universet, som giver os adgang til samtaletavler, bøger, musik og fællesskabende aktiviteter digitalt.</a:t>
            </a:r>
          </a:p>
          <a:p>
            <a:pPr marL="0" indent="0">
              <a:buFont typeface="Arial" panose="020B0604020202020204" pitchFamily="34" charset="0"/>
              <a:buNone/>
            </a:pPr>
            <a:endParaRPr lang="da-DK" baseline="0"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7</a:t>
            </a:fld>
            <a:endParaRPr lang="da-DK"/>
          </a:p>
        </p:txBody>
      </p:sp>
    </p:spTree>
    <p:extLst>
      <p:ext uri="{BB962C8B-B14F-4D97-AF65-F5344CB8AC3E}">
        <p14:creationId xmlns:p14="http://schemas.microsoft.com/office/powerpoint/2010/main" val="335845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 min.</a:t>
            </a:r>
          </a:p>
          <a:p>
            <a:r>
              <a:rPr lang="da-DK" dirty="0"/>
              <a:t>Vi nævnte</a:t>
            </a:r>
            <a:r>
              <a:rPr lang="da-DK" baseline="0" dirty="0"/>
              <a:t> lige de syv tips til forældre om, hvordan de kan støtte op om Fri for Mobberi hjemmefra. De syv tips gennemgås her:</a:t>
            </a:r>
          </a:p>
          <a:p>
            <a:r>
              <a:rPr lang="da-DK" baseline="0" dirty="0"/>
              <a:t>[Læs højt og klik frem]</a:t>
            </a:r>
            <a:endParaRPr lang="da-DK" dirty="0"/>
          </a:p>
        </p:txBody>
      </p:sp>
      <p:sp>
        <p:nvSpPr>
          <p:cNvPr id="4" name="Pladsholder til slidenummer 3"/>
          <p:cNvSpPr>
            <a:spLocks noGrp="1"/>
          </p:cNvSpPr>
          <p:nvPr>
            <p:ph type="sldNum" sz="quarter" idx="10"/>
          </p:nvPr>
        </p:nvSpPr>
        <p:spPr/>
        <p:txBody>
          <a:bodyPr/>
          <a:lstStyle/>
          <a:p>
            <a:fld id="{94AC8847-C750-C243-8D89-DC5A2B1408C5}" type="slidenum">
              <a:rPr lang="da-DK" smtClean="0"/>
              <a:t>8</a:t>
            </a:fld>
            <a:endParaRPr lang="da-DK"/>
          </a:p>
        </p:txBody>
      </p:sp>
    </p:spTree>
    <p:extLst>
      <p:ext uri="{BB962C8B-B14F-4D97-AF65-F5344CB8AC3E}">
        <p14:creationId xmlns:p14="http://schemas.microsoft.com/office/powerpoint/2010/main" val="329453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a:t>[Læs højt og klik frem]</a:t>
            </a:r>
            <a:endParaRPr lang="da-DK"/>
          </a:p>
          <a:p>
            <a:endParaRPr lang="da-DK"/>
          </a:p>
        </p:txBody>
      </p:sp>
      <p:sp>
        <p:nvSpPr>
          <p:cNvPr id="4" name="Pladsholder til slidenummer 3"/>
          <p:cNvSpPr>
            <a:spLocks noGrp="1"/>
          </p:cNvSpPr>
          <p:nvPr>
            <p:ph type="sldNum" sz="quarter" idx="10"/>
          </p:nvPr>
        </p:nvSpPr>
        <p:spPr/>
        <p:txBody>
          <a:bodyPr/>
          <a:lstStyle/>
          <a:p>
            <a:fld id="{94AC8847-C750-C243-8D89-DC5A2B1408C5}" type="slidenum">
              <a:rPr lang="da-DK" smtClean="0"/>
              <a:t>9</a:t>
            </a:fld>
            <a:endParaRPr lang="da-DK"/>
          </a:p>
        </p:txBody>
      </p:sp>
    </p:spTree>
    <p:extLst>
      <p:ext uri="{BB962C8B-B14F-4D97-AF65-F5344CB8AC3E}">
        <p14:creationId xmlns:p14="http://schemas.microsoft.com/office/powerpoint/2010/main" val="186700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med stort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1432"/>
            <a:ext cx="7772400" cy="516391"/>
          </a:xfrm>
          <a:prstGeom prst="rect">
            <a:avLst/>
          </a:prstGeom>
        </p:spPr>
        <p:txBody>
          <a:bodyPr anchor="b"/>
          <a:lstStyle>
            <a:lvl1pPr algn="l">
              <a:defRPr sz="32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endParaRPr lang="en-US"/>
          </a:p>
        </p:txBody>
      </p:sp>
      <p:sp>
        <p:nvSpPr>
          <p:cNvPr id="3" name="Subtitle 2"/>
          <p:cNvSpPr>
            <a:spLocks noGrp="1"/>
          </p:cNvSpPr>
          <p:nvPr>
            <p:ph type="subTitle" idx="1"/>
          </p:nvPr>
        </p:nvSpPr>
        <p:spPr>
          <a:xfrm>
            <a:off x="685800" y="5257800"/>
            <a:ext cx="7772399" cy="939404"/>
          </a:xfrm>
          <a:prstGeom prst="rect">
            <a:avLst/>
          </a:prstGeom>
        </p:spPr>
        <p:txBody>
          <a:bodyPr/>
          <a:lstStyle>
            <a:lvl1pPr marL="0" indent="0" algn="l">
              <a:lnSpc>
                <a:spcPct val="150000"/>
              </a:lnSpc>
              <a:buNone/>
              <a:defRPr sz="2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9" name="Pladsholder til billede 8">
            <a:extLst>
              <a:ext uri="{FF2B5EF4-FFF2-40B4-BE49-F238E27FC236}">
                <a16:creationId xmlns:a16="http://schemas.microsoft.com/office/drawing/2014/main" id="{20471E86-1C27-B64F-AB52-1986958433B8}"/>
              </a:ext>
            </a:extLst>
          </p:cNvPr>
          <p:cNvSpPr>
            <a:spLocks noGrp="1"/>
          </p:cNvSpPr>
          <p:nvPr>
            <p:ph type="pic" sz="quarter" idx="10"/>
          </p:nvPr>
        </p:nvSpPr>
        <p:spPr>
          <a:xfrm>
            <a:off x="0" y="660796"/>
            <a:ext cx="9144000" cy="3671492"/>
          </a:xfrm>
          <a:prstGeom prst="rect">
            <a:avLst/>
          </a:prstGeom>
        </p:spPr>
        <p:txBody>
          <a:bodyPr/>
          <a:lstStyle>
            <a:lvl1pPr marL="0" indent="0">
              <a:buFontTx/>
              <a:buNone/>
              <a:defRPr sz="1600" baseline="0"/>
            </a:lvl1pPr>
          </a:lstStyle>
          <a:p>
            <a:endParaRPr lang="da-DK"/>
          </a:p>
        </p:txBody>
      </p:sp>
    </p:spTree>
    <p:extLst>
      <p:ext uri="{BB962C8B-B14F-4D97-AF65-F5344CB8AC3E}">
        <p14:creationId xmlns:p14="http://schemas.microsoft.com/office/powerpoint/2010/main" val="274215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rvet baggrund med Titel - Rø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3A1E1CE-2A03-C946-B12A-FCB65A97D133}"/>
              </a:ext>
            </a:extLst>
          </p:cNvPr>
          <p:cNvSpPr>
            <a:spLocks noGrp="1"/>
          </p:cNvSpPr>
          <p:nvPr>
            <p:ph type="title" hasCustomPrompt="1"/>
          </p:nvPr>
        </p:nvSpPr>
        <p:spPr>
          <a:xfrm>
            <a:off x="979714" y="2766218"/>
            <a:ext cx="7228115" cy="1325563"/>
          </a:xfrm>
          <a:prstGeom prst="rect">
            <a:avLst/>
          </a:prstGeom>
        </p:spPr>
        <p:txBody>
          <a:bodyPr/>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p>
        </p:txBody>
      </p:sp>
    </p:spTree>
    <p:extLst>
      <p:ext uri="{BB962C8B-B14F-4D97-AF65-F5344CB8AC3E}">
        <p14:creationId xmlns:p14="http://schemas.microsoft.com/office/powerpoint/2010/main" val="6813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Alm. Bull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225098"/>
            <a:ext cx="7886700" cy="473073"/>
          </a:xfrm>
          <a:prstGeom prst="rect">
            <a:avLst/>
          </a:prstGeom>
        </p:spPr>
        <p:txBody>
          <a:bodyPr/>
          <a:lstStyle>
            <a:lvl1pPr>
              <a:defRPr sz="24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endParaRPr lang="en-US"/>
          </a:p>
        </p:txBody>
      </p:sp>
      <p:sp>
        <p:nvSpPr>
          <p:cNvPr id="8" name="Pladsholder til tekst 7">
            <a:extLst>
              <a:ext uri="{FF2B5EF4-FFF2-40B4-BE49-F238E27FC236}">
                <a16:creationId xmlns:a16="http://schemas.microsoft.com/office/drawing/2014/main" id="{5C1233D6-F827-D649-B449-A861261A242C}"/>
              </a:ext>
            </a:extLst>
          </p:cNvPr>
          <p:cNvSpPr>
            <a:spLocks noGrp="1"/>
          </p:cNvSpPr>
          <p:nvPr>
            <p:ph type="body" sz="quarter" idx="13" hasCustomPrompt="1"/>
          </p:nvPr>
        </p:nvSpPr>
        <p:spPr>
          <a:xfrm>
            <a:off x="628650" y="1916113"/>
            <a:ext cx="7886700" cy="4281091"/>
          </a:xfrm>
          <a:prstGeom prst="rect">
            <a:avLst/>
          </a:prstGeom>
        </p:spPr>
        <p:txBody>
          <a:bodyPr/>
          <a:lstStyle>
            <a:lvl1pPr>
              <a:lnSpc>
                <a:spcPct val="150000"/>
              </a:lnSpc>
              <a:defRPr sz="2000" b="0" i="0">
                <a:latin typeface="Verdana" panose="020B0604030504040204" pitchFamily="34" charset="0"/>
                <a:ea typeface="Verdana" panose="020B0604030504040204" pitchFamily="34" charset="0"/>
                <a:cs typeface="Verdana" panose="020B0604030504040204" pitchFamily="34" charset="0"/>
              </a:defRPr>
            </a:lvl1pPr>
          </a:lstStyle>
          <a:p>
            <a:pPr lvl="0"/>
            <a:r>
              <a:rPr lang="da-DK"/>
              <a:t>Tekst</a:t>
            </a:r>
          </a:p>
          <a:p>
            <a:pPr lvl="0"/>
            <a:r>
              <a:rPr lang="da-DK"/>
              <a:t>Tekst</a:t>
            </a:r>
          </a:p>
          <a:p>
            <a:pPr lvl="0"/>
            <a:r>
              <a:rPr lang="da-DK"/>
              <a:t>Tekst</a:t>
            </a:r>
          </a:p>
        </p:txBody>
      </p:sp>
    </p:spTree>
    <p:extLst>
      <p:ext uri="{BB962C8B-B14F-4D97-AF65-F5344CB8AC3E}">
        <p14:creationId xmlns:p14="http://schemas.microsoft.com/office/powerpoint/2010/main" val="155339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alm.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C34B4A-C276-E94B-81B8-53E5CCAFB3C0}"/>
              </a:ext>
            </a:extLst>
          </p:cNvPr>
          <p:cNvSpPr>
            <a:spLocks noGrp="1"/>
          </p:cNvSpPr>
          <p:nvPr>
            <p:ph type="title" hasCustomPrompt="1"/>
          </p:nvPr>
        </p:nvSpPr>
        <p:spPr>
          <a:xfrm>
            <a:off x="628650" y="1225098"/>
            <a:ext cx="7886700" cy="473073"/>
          </a:xfrm>
          <a:prstGeom prst="rect">
            <a:avLst/>
          </a:prstGeom>
        </p:spPr>
        <p:txBody>
          <a:bodyPr/>
          <a:lstStyle>
            <a:lvl1pPr>
              <a:defRPr sz="24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endParaRPr lang="en-US"/>
          </a:p>
        </p:txBody>
      </p:sp>
      <p:sp>
        <p:nvSpPr>
          <p:cNvPr id="8" name="Pladsholder til tekst 7">
            <a:extLst>
              <a:ext uri="{FF2B5EF4-FFF2-40B4-BE49-F238E27FC236}">
                <a16:creationId xmlns:a16="http://schemas.microsoft.com/office/drawing/2014/main" id="{E138A340-B0F0-E74E-BB1A-74DCDF7B10D0}"/>
              </a:ext>
            </a:extLst>
          </p:cNvPr>
          <p:cNvSpPr>
            <a:spLocks noGrp="1"/>
          </p:cNvSpPr>
          <p:nvPr>
            <p:ph type="body" sz="quarter" idx="13" hasCustomPrompt="1"/>
          </p:nvPr>
        </p:nvSpPr>
        <p:spPr>
          <a:xfrm>
            <a:off x="628650" y="1916113"/>
            <a:ext cx="7886700" cy="4281091"/>
          </a:xfrm>
          <a:prstGeom prst="rect">
            <a:avLst/>
          </a:prstGeom>
        </p:spPr>
        <p:txBody>
          <a:bodyPr/>
          <a:lstStyle>
            <a:lvl1pPr marL="0" indent="0">
              <a:lnSpc>
                <a:spcPct val="150000"/>
              </a:lnSpc>
              <a:buFontTx/>
              <a:buNone/>
              <a:defRPr sz="2000" b="0" i="0">
                <a:latin typeface="Verdana" panose="020B0604030504040204" pitchFamily="34" charset="0"/>
                <a:ea typeface="Verdana" panose="020B0604030504040204" pitchFamily="34" charset="0"/>
                <a:cs typeface="Verdana" panose="020B0604030504040204" pitchFamily="34" charset="0"/>
              </a:defRPr>
            </a:lvl1pPr>
          </a:lstStyle>
          <a:p>
            <a:pPr lvl="0"/>
            <a:r>
              <a:rPr lang="da-DK"/>
              <a:t>Tekst</a:t>
            </a:r>
          </a:p>
          <a:p>
            <a:pPr lvl="0"/>
            <a:r>
              <a:rPr lang="da-DK"/>
              <a:t>Tekst</a:t>
            </a:r>
          </a:p>
          <a:p>
            <a:pPr lvl="0"/>
            <a:r>
              <a:rPr lang="da-DK"/>
              <a:t>Tekst</a:t>
            </a:r>
          </a:p>
        </p:txBody>
      </p:sp>
    </p:spTree>
    <p:extLst>
      <p:ext uri="{BB962C8B-B14F-4D97-AF65-F5344CB8AC3E}">
        <p14:creationId xmlns:p14="http://schemas.microsoft.com/office/powerpoint/2010/main" val="139929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 Tek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4B6E89-0B83-DC4A-BF7B-0808058B76AD}"/>
              </a:ext>
            </a:extLst>
          </p:cNvPr>
          <p:cNvSpPr>
            <a:spLocks noGrp="1"/>
          </p:cNvSpPr>
          <p:nvPr>
            <p:ph type="title" hasCustomPrompt="1"/>
          </p:nvPr>
        </p:nvSpPr>
        <p:spPr>
          <a:xfrm>
            <a:off x="4582886" y="1225098"/>
            <a:ext cx="3943350" cy="473073"/>
          </a:xfrm>
          <a:prstGeom prst="rect">
            <a:avLst/>
          </a:prstGeom>
        </p:spPr>
        <p:txBody>
          <a:bodyPr/>
          <a:lstStyle>
            <a:lvl1pPr>
              <a:defRPr sz="24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endParaRPr lang="en-US"/>
          </a:p>
        </p:txBody>
      </p:sp>
      <p:sp>
        <p:nvSpPr>
          <p:cNvPr id="9" name="Pladsholder til tekst 7">
            <a:extLst>
              <a:ext uri="{FF2B5EF4-FFF2-40B4-BE49-F238E27FC236}">
                <a16:creationId xmlns:a16="http://schemas.microsoft.com/office/drawing/2014/main" id="{614FD7EE-6FD0-B24F-A6E1-4D8EDB815686}"/>
              </a:ext>
            </a:extLst>
          </p:cNvPr>
          <p:cNvSpPr>
            <a:spLocks noGrp="1"/>
          </p:cNvSpPr>
          <p:nvPr>
            <p:ph type="body" sz="quarter" idx="13" hasCustomPrompt="1"/>
          </p:nvPr>
        </p:nvSpPr>
        <p:spPr>
          <a:xfrm>
            <a:off x="4582886" y="1916113"/>
            <a:ext cx="3943350" cy="4281091"/>
          </a:xfrm>
          <a:prstGeom prst="rect">
            <a:avLst/>
          </a:prstGeom>
        </p:spPr>
        <p:txBody>
          <a:bodyPr/>
          <a:lstStyle>
            <a:lvl1pPr marL="0" indent="0">
              <a:lnSpc>
                <a:spcPct val="150000"/>
              </a:lnSpc>
              <a:buFontTx/>
              <a:buNone/>
              <a:defRPr sz="2000" b="0" i="0">
                <a:latin typeface="Verdana" panose="020B0604030504040204" pitchFamily="34" charset="0"/>
                <a:ea typeface="Verdana" panose="020B0604030504040204" pitchFamily="34" charset="0"/>
                <a:cs typeface="Verdana" panose="020B0604030504040204" pitchFamily="34" charset="0"/>
              </a:defRPr>
            </a:lvl1pPr>
          </a:lstStyle>
          <a:p>
            <a:pPr lvl="0"/>
            <a:r>
              <a:rPr lang="da-DK"/>
              <a:t>Tekst</a:t>
            </a:r>
          </a:p>
          <a:p>
            <a:pPr lvl="0"/>
            <a:r>
              <a:rPr lang="da-DK"/>
              <a:t>Tekst</a:t>
            </a:r>
          </a:p>
          <a:p>
            <a:pPr lvl="0"/>
            <a:r>
              <a:rPr lang="da-DK"/>
              <a:t>Tekst</a:t>
            </a:r>
          </a:p>
        </p:txBody>
      </p:sp>
      <p:sp>
        <p:nvSpPr>
          <p:cNvPr id="11" name="Pladsholder til billede 10">
            <a:extLst>
              <a:ext uri="{FF2B5EF4-FFF2-40B4-BE49-F238E27FC236}">
                <a16:creationId xmlns:a16="http://schemas.microsoft.com/office/drawing/2014/main" id="{67226771-198E-394C-A6D4-22ED4F5917D0}"/>
              </a:ext>
            </a:extLst>
          </p:cNvPr>
          <p:cNvSpPr>
            <a:spLocks noGrp="1"/>
          </p:cNvSpPr>
          <p:nvPr>
            <p:ph type="pic" sz="quarter" idx="14"/>
          </p:nvPr>
        </p:nvSpPr>
        <p:spPr>
          <a:xfrm>
            <a:off x="0" y="664313"/>
            <a:ext cx="4191000" cy="5551745"/>
          </a:xfrm>
          <a:prstGeom prst="rect">
            <a:avLst/>
          </a:prstGeom>
        </p:spPr>
        <p:txBody>
          <a:bodyPr/>
          <a:lstStyle>
            <a:lvl1pPr marL="0" indent="0">
              <a:buFontTx/>
              <a:buNone/>
              <a:defRPr sz="1400" baseline="0"/>
            </a:lvl1pPr>
          </a:lstStyle>
          <a:p>
            <a:endParaRPr lang="da-DK"/>
          </a:p>
        </p:txBody>
      </p:sp>
    </p:spTree>
    <p:extLst>
      <p:ext uri="{BB962C8B-B14F-4D97-AF65-F5344CB8AC3E}">
        <p14:creationId xmlns:p14="http://schemas.microsoft.com/office/powerpoint/2010/main" val="56243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3A24FEDB-1AAD-A440-860B-769DE213E637}"/>
              </a:ext>
            </a:extLst>
          </p:cNvPr>
          <p:cNvSpPr>
            <a:spLocks noGrp="1"/>
          </p:cNvSpPr>
          <p:nvPr>
            <p:ph type="body" sz="quarter" idx="10" hasCustomPrompt="1"/>
          </p:nvPr>
        </p:nvSpPr>
        <p:spPr>
          <a:xfrm>
            <a:off x="947738" y="2754426"/>
            <a:ext cx="7696200" cy="1392691"/>
          </a:xfrm>
          <a:prstGeom prst="rect">
            <a:avLst/>
          </a:prstGeom>
        </p:spPr>
        <p:txBody>
          <a:bodyPr/>
          <a:lstStyle>
            <a:lvl1pPr marL="0" indent="0">
              <a:buFontTx/>
              <a:buNone/>
              <a:defRPr sz="48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002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7A2865E2-9FEF-614B-BF8A-8BFC9373E02F}"/>
              </a:ext>
            </a:extLst>
          </p:cNvPr>
          <p:cNvSpPr>
            <a:spLocks noGrp="1"/>
          </p:cNvSpPr>
          <p:nvPr>
            <p:ph type="pic" sz="quarter" idx="10"/>
          </p:nvPr>
        </p:nvSpPr>
        <p:spPr>
          <a:xfrm>
            <a:off x="0" y="660827"/>
            <a:ext cx="9144000" cy="5536377"/>
          </a:xfrm>
          <a:prstGeom prst="rect">
            <a:avLst/>
          </a:prstGeom>
        </p:spPr>
        <p:txBody>
          <a:bodyPr/>
          <a:lstStyle>
            <a:lvl1pPr marL="0" indent="0">
              <a:buFontTx/>
              <a:buNone/>
              <a:defRPr sz="1400" baseline="0"/>
            </a:lvl1pPr>
          </a:lstStyle>
          <a:p>
            <a:endParaRPr lang="da-DK"/>
          </a:p>
        </p:txBody>
      </p:sp>
    </p:spTree>
    <p:extLst>
      <p:ext uri="{BB962C8B-B14F-4D97-AF65-F5344CB8AC3E}">
        <p14:creationId xmlns:p14="http://schemas.microsoft.com/office/powerpoint/2010/main" val="147183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Fed bullet teks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4A1E1C-88CE-8743-ADDE-9667506BC0C8}"/>
              </a:ext>
            </a:extLst>
          </p:cNvPr>
          <p:cNvSpPr>
            <a:spLocks noGrp="1"/>
          </p:cNvSpPr>
          <p:nvPr>
            <p:ph type="title" hasCustomPrompt="1"/>
          </p:nvPr>
        </p:nvSpPr>
        <p:spPr>
          <a:xfrm>
            <a:off x="628650" y="1225098"/>
            <a:ext cx="7886700" cy="473073"/>
          </a:xfrm>
          <a:prstGeom prst="rect">
            <a:avLst/>
          </a:prstGeom>
        </p:spPr>
        <p:txBody>
          <a:bodyPr/>
          <a:lstStyle>
            <a:lvl1pPr>
              <a:defRPr sz="20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endParaRPr lang="en-US"/>
          </a:p>
        </p:txBody>
      </p:sp>
      <p:sp>
        <p:nvSpPr>
          <p:cNvPr id="4" name="Pladsholder til tekst 7">
            <a:extLst>
              <a:ext uri="{FF2B5EF4-FFF2-40B4-BE49-F238E27FC236}">
                <a16:creationId xmlns:a16="http://schemas.microsoft.com/office/drawing/2014/main" id="{76D479B2-398D-7941-91C5-C70A95BE4758}"/>
              </a:ext>
            </a:extLst>
          </p:cNvPr>
          <p:cNvSpPr>
            <a:spLocks noGrp="1"/>
          </p:cNvSpPr>
          <p:nvPr>
            <p:ph type="body" sz="quarter" idx="13" hasCustomPrompt="1"/>
          </p:nvPr>
        </p:nvSpPr>
        <p:spPr>
          <a:xfrm>
            <a:off x="628650" y="1916113"/>
            <a:ext cx="7886700" cy="4281091"/>
          </a:xfrm>
          <a:prstGeom prst="rect">
            <a:avLst/>
          </a:prstGeom>
        </p:spPr>
        <p:txBody>
          <a:bodyPr/>
          <a:lstStyle>
            <a:lvl1pPr marL="285750" indent="-285750">
              <a:lnSpc>
                <a:spcPct val="150000"/>
              </a:lnSpc>
              <a:buFont typeface="Arial" panose="020B0604020202020204" pitchFamily="34" charset="0"/>
              <a:buChar char="•"/>
              <a:defRPr sz="2000" b="1" i="0">
                <a:solidFill>
                  <a:srgbClr val="14AFC3"/>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a:t>Tekst</a:t>
            </a:r>
          </a:p>
          <a:p>
            <a:pPr lvl="0"/>
            <a:r>
              <a:rPr lang="da-DK"/>
              <a:t>Tekst</a:t>
            </a:r>
          </a:p>
          <a:p>
            <a:pPr lvl="0"/>
            <a:r>
              <a:rPr lang="da-DK"/>
              <a:t>Tekst</a:t>
            </a:r>
          </a:p>
          <a:p>
            <a:pPr lvl="0"/>
            <a:endParaRPr lang="da-DK"/>
          </a:p>
        </p:txBody>
      </p:sp>
    </p:spTree>
    <p:extLst>
      <p:ext uri="{BB962C8B-B14F-4D97-AF65-F5344CB8AC3E}">
        <p14:creationId xmlns:p14="http://schemas.microsoft.com/office/powerpoint/2010/main" val="354724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Content Placeholder 2"/>
          <p:cNvSpPr>
            <a:spLocks noGrp="1"/>
          </p:cNvSpPr>
          <p:nvPr>
            <p:ph idx="1"/>
          </p:nvPr>
        </p:nvSpPr>
        <p:spPr>
          <a:xfrm>
            <a:off x="431147" y="1600200"/>
            <a:ext cx="3997571" cy="47069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5A9E1126-59F3-4BB5-8E82-350B90231034}" type="datetime1">
              <a:rPr lang="da-DK" smtClean="0"/>
              <a:t>28-10-2021</a:t>
            </a:fld>
            <a:endParaRPr lang="en-US"/>
          </a:p>
        </p:txBody>
      </p:sp>
      <p:sp>
        <p:nvSpPr>
          <p:cNvPr id="5" name="Footer Placeholder 4"/>
          <p:cNvSpPr>
            <a:spLocks noGrp="1"/>
          </p:cNvSpPr>
          <p:nvPr>
            <p:ph type="ftr" sz="quarter" idx="11"/>
          </p:nvPr>
        </p:nvSpPr>
        <p:spPr>
          <a:xfrm>
            <a:off x="2525022" y="6441019"/>
            <a:ext cx="382497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30310" y="6441019"/>
            <a:ext cx="773723" cy="365125"/>
          </a:xfrm>
          <a:prstGeom prst="rect">
            <a:avLst/>
          </a:prstGeom>
        </p:spPr>
        <p:txBody>
          <a:bodyPr/>
          <a:lstStyle/>
          <a:p>
            <a:fld id="{C3FDE51E-0052-334C-A4B2-C567FE9F326F}" type="slidenum">
              <a:rPr lang="en-US" smtClean="0"/>
              <a:t>‹nr.›</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da-DK"/>
              <a:t>Klik for at redigere i master</a:t>
            </a:r>
          </a:p>
        </p:txBody>
      </p:sp>
      <p:sp>
        <p:nvSpPr>
          <p:cNvPr id="9" name="Content Placeholder 2"/>
          <p:cNvSpPr>
            <a:spLocks noGrp="1"/>
          </p:cNvSpPr>
          <p:nvPr>
            <p:ph idx="14"/>
          </p:nvPr>
        </p:nvSpPr>
        <p:spPr>
          <a:xfrm>
            <a:off x="4709703" y="1600200"/>
            <a:ext cx="3997571" cy="47069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59187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rvet baggrund med Titel - Blå">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035DE-F242-4A48-B934-5C8DC28A9695}"/>
              </a:ext>
            </a:extLst>
          </p:cNvPr>
          <p:cNvSpPr>
            <a:spLocks noGrp="1"/>
          </p:cNvSpPr>
          <p:nvPr>
            <p:ph type="title" hasCustomPrompt="1"/>
          </p:nvPr>
        </p:nvSpPr>
        <p:spPr>
          <a:xfrm>
            <a:off x="979714" y="2766218"/>
            <a:ext cx="7228115" cy="1325563"/>
          </a:xfrm>
          <a:prstGeom prst="rect">
            <a:avLst/>
          </a:prstGeom>
        </p:spPr>
        <p:txBody>
          <a:bodyPr/>
          <a:lstStyle>
            <a:lvl1pPr>
              <a:defRPr sz="4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a-DK"/>
              <a:t>Titel</a:t>
            </a:r>
          </a:p>
        </p:txBody>
      </p:sp>
    </p:spTree>
    <p:extLst>
      <p:ext uri="{BB962C8B-B14F-4D97-AF65-F5344CB8AC3E}">
        <p14:creationId xmlns:p14="http://schemas.microsoft.com/office/powerpoint/2010/main" val="318273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1">
            <a:extLst>
              <a:ext uri="{FF2B5EF4-FFF2-40B4-BE49-F238E27FC236}">
                <a16:creationId xmlns:a16="http://schemas.microsoft.com/office/drawing/2014/main" id="{845B70A6-2365-4C4E-8712-089588315EA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51684" b="90615"/>
          <a:stretch/>
        </p:blipFill>
        <p:spPr>
          <a:xfrm>
            <a:off x="0" y="-33993"/>
            <a:ext cx="9144000" cy="677631"/>
          </a:xfrm>
          <a:prstGeom prst="rect">
            <a:avLst/>
          </a:prstGeom>
          <a:solidFill>
            <a:srgbClr val="14AFC3"/>
          </a:solidFill>
        </p:spPr>
      </p:pic>
      <p:grpSp>
        <p:nvGrpSpPr>
          <p:cNvPr id="31" name="Gruppe 30">
            <a:extLst>
              <a:ext uri="{FF2B5EF4-FFF2-40B4-BE49-F238E27FC236}">
                <a16:creationId xmlns:a16="http://schemas.microsoft.com/office/drawing/2014/main" id="{636DA9F2-6ADE-0F46-A764-0E3763727FDC}"/>
              </a:ext>
            </a:extLst>
          </p:cNvPr>
          <p:cNvGrpSpPr/>
          <p:nvPr userDrawn="1"/>
        </p:nvGrpSpPr>
        <p:grpSpPr>
          <a:xfrm>
            <a:off x="5582615" y="6311774"/>
            <a:ext cx="2987545" cy="347594"/>
            <a:chOff x="5582615" y="6378453"/>
            <a:chExt cx="2987545" cy="347594"/>
          </a:xfrm>
        </p:grpSpPr>
        <p:pic>
          <p:nvPicPr>
            <p:cNvPr id="9" name="Bildobjekt 4" descr="RedBarnet_tryk_udenSCD.png">
              <a:extLst>
                <a:ext uri="{FF2B5EF4-FFF2-40B4-BE49-F238E27FC236}">
                  <a16:creationId xmlns:a16="http://schemas.microsoft.com/office/drawing/2014/main" id="{1B054D6B-B0FD-524E-87AD-AD8008B9706A}"/>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18726"/>
            <a:stretch/>
          </p:blipFill>
          <p:spPr>
            <a:xfrm>
              <a:off x="7592332" y="6378453"/>
              <a:ext cx="977828" cy="347594"/>
            </a:xfrm>
            <a:prstGeom prst="rect">
              <a:avLst/>
            </a:prstGeom>
          </p:spPr>
        </p:pic>
        <p:pic>
          <p:nvPicPr>
            <p:cNvPr id="10" name="Bildobjekt 7" descr="MF-dk.png">
              <a:extLst>
                <a:ext uri="{FF2B5EF4-FFF2-40B4-BE49-F238E27FC236}">
                  <a16:creationId xmlns:a16="http://schemas.microsoft.com/office/drawing/2014/main" id="{969B3C01-9688-2E40-82DB-B858596979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82615" y="6422571"/>
              <a:ext cx="774057" cy="271220"/>
            </a:xfrm>
            <a:prstGeom prst="rect">
              <a:avLst/>
            </a:prstGeom>
          </p:spPr>
        </p:pic>
        <p:pic>
          <p:nvPicPr>
            <p:cNvPr id="14" name="Billede 13">
              <a:extLst>
                <a:ext uri="{FF2B5EF4-FFF2-40B4-BE49-F238E27FC236}">
                  <a16:creationId xmlns:a16="http://schemas.microsoft.com/office/drawing/2014/main" id="{E319C4FD-01F7-8845-B8B7-7DBFAAC01325}"/>
                </a:ext>
              </a:extLst>
            </p:cNvPr>
            <p:cNvPicPr>
              <a:picLocks noChangeAspect="1"/>
            </p:cNvPicPr>
            <p:nvPr userDrawn="1"/>
          </p:nvPicPr>
          <p:blipFill>
            <a:blip r:embed="rId13"/>
            <a:srcRect/>
            <a:stretch/>
          </p:blipFill>
          <p:spPr>
            <a:xfrm>
              <a:off x="6578970" y="6525119"/>
              <a:ext cx="901330" cy="113646"/>
            </a:xfrm>
            <a:prstGeom prst="rect">
              <a:avLst/>
            </a:prstGeom>
          </p:spPr>
        </p:pic>
      </p:grpSp>
      <p:sp>
        <p:nvSpPr>
          <p:cNvPr id="11" name="Rektangel 10">
            <a:extLst>
              <a:ext uri="{FF2B5EF4-FFF2-40B4-BE49-F238E27FC236}">
                <a16:creationId xmlns:a16="http://schemas.microsoft.com/office/drawing/2014/main" id="{7F4027C6-011F-E14A-B431-A49C0423756B}"/>
              </a:ext>
            </a:extLst>
          </p:cNvPr>
          <p:cNvSpPr/>
          <p:nvPr userDrawn="1"/>
        </p:nvSpPr>
        <p:spPr>
          <a:xfrm>
            <a:off x="-1" y="-84989"/>
            <a:ext cx="9144000" cy="745785"/>
          </a:xfrm>
          <a:prstGeom prst="rect">
            <a:avLst/>
          </a:prstGeom>
          <a:solidFill>
            <a:srgbClr val="14A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04F6D488-DCC4-2549-8DDD-C67160099485}"/>
              </a:ext>
            </a:extLst>
          </p:cNvPr>
          <p:cNvPicPr>
            <a:picLocks noChangeAspect="1"/>
          </p:cNvPicPr>
          <p:nvPr userDrawn="1"/>
        </p:nvPicPr>
        <p:blipFill>
          <a:blip r:embed="rId14"/>
          <a:stretch>
            <a:fillRect/>
          </a:stretch>
        </p:blipFill>
        <p:spPr>
          <a:xfrm>
            <a:off x="491640" y="181058"/>
            <a:ext cx="2087791" cy="240153"/>
          </a:xfrm>
          <a:prstGeom prst="rect">
            <a:avLst/>
          </a:prstGeom>
        </p:spPr>
      </p:pic>
    </p:spTree>
    <p:extLst>
      <p:ext uri="{BB962C8B-B14F-4D97-AF65-F5344CB8AC3E}">
        <p14:creationId xmlns:p14="http://schemas.microsoft.com/office/powerpoint/2010/main" val="1926791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E92B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60AB4DF-14A8-9E4F-967D-E9DBCE2A54FB}"/>
              </a:ext>
            </a:extLst>
          </p:cNvPr>
          <p:cNvSpPr/>
          <p:nvPr userDrawn="1"/>
        </p:nvSpPr>
        <p:spPr>
          <a:xfrm>
            <a:off x="0" y="0"/>
            <a:ext cx="9144000" cy="6858000"/>
          </a:xfrm>
          <a:prstGeom prst="rect">
            <a:avLst/>
          </a:prstGeom>
          <a:solidFill>
            <a:srgbClr val="14A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37395430"/>
      </p:ext>
    </p:extLst>
  </p:cSld>
  <p:clrMap bg1="dk1" tx1="lt1" bg2="dk2" tx2="lt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717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79043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friformobberi.dk/foraeld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5pCNwMXR_nY"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riformobberi.dk/aktiviteter/vennespil-med-boerns-navne-og-ansigte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067504"/>
            <a:ext cx="5272399" cy="448491"/>
          </a:xfrm>
        </p:spPr>
        <p:txBody>
          <a:bodyPr lIns="91440" tIns="45720" rIns="91440" bIns="45720" anchor="b"/>
          <a:lstStyle/>
          <a:p>
            <a:r>
              <a:rPr lang="da-DK" sz="2800" dirty="0">
                <a:latin typeface="Verdana"/>
                <a:ea typeface="Verdana"/>
              </a:rPr>
              <a:t>Orientering til forældre </a:t>
            </a:r>
            <a:br>
              <a:rPr lang="da-DK" sz="2800" dirty="0">
                <a:latin typeface="Verdana"/>
                <a:ea typeface="Verdana"/>
              </a:rPr>
            </a:br>
            <a:r>
              <a:rPr lang="da-DK" sz="2800" dirty="0">
                <a:latin typeface="Verdana"/>
                <a:ea typeface="Verdana"/>
              </a:rPr>
              <a:t>om Fri for </a:t>
            </a:r>
            <a:r>
              <a:rPr lang="da-DK" sz="2800" dirty="0" err="1">
                <a:latin typeface="Verdana"/>
                <a:ea typeface="Verdana"/>
              </a:rPr>
              <a:t>Mobberi</a:t>
            </a:r>
            <a:r>
              <a:rPr lang="da-DK" sz="2800" dirty="0">
                <a:latin typeface="Verdana"/>
                <a:ea typeface="Verdana"/>
              </a:rPr>
              <a:t> </a:t>
            </a:r>
            <a:endParaRPr lang="da-DK" sz="2800" b="0" dirty="0">
              <a:latin typeface="Verdana"/>
              <a:ea typeface="Verdana"/>
            </a:endParaRPr>
          </a:p>
        </p:txBody>
      </p:sp>
      <p:sp>
        <p:nvSpPr>
          <p:cNvPr id="3" name="Undertitel 2"/>
          <p:cNvSpPr>
            <a:spLocks noGrp="1"/>
          </p:cNvSpPr>
          <p:nvPr>
            <p:ph type="subTitle" idx="1"/>
          </p:nvPr>
        </p:nvSpPr>
        <p:spPr>
          <a:xfrm>
            <a:off x="685800" y="5515995"/>
            <a:ext cx="7772399" cy="939404"/>
          </a:xfrm>
        </p:spPr>
        <p:txBody>
          <a:bodyPr/>
          <a:lstStyle/>
          <a:p>
            <a:r>
              <a:rPr lang="da-DK"/>
              <a:t>6-9 år</a:t>
            </a:r>
          </a:p>
        </p:txBody>
      </p:sp>
      <p:pic>
        <p:nvPicPr>
          <p:cNvPr id="6" name="Billede 5"/>
          <p:cNvPicPr>
            <a:picLocks noChangeAspect="1"/>
          </p:cNvPicPr>
          <p:nvPr/>
        </p:nvPicPr>
        <p:blipFill rotWithShape="1">
          <a:blip r:embed="rId3"/>
          <a:srcRect l="17499" t="16843" r="22986" b="29516"/>
          <a:stretch/>
        </p:blipFill>
        <p:spPr>
          <a:xfrm>
            <a:off x="1079960" y="791425"/>
            <a:ext cx="6984078" cy="3540863"/>
          </a:xfrm>
          <a:prstGeom prst="rect">
            <a:avLst/>
          </a:prstGeom>
        </p:spPr>
      </p:pic>
    </p:spTree>
    <p:extLst>
      <p:ext uri="{BB962C8B-B14F-4D97-AF65-F5344CB8AC3E}">
        <p14:creationId xmlns:p14="http://schemas.microsoft.com/office/powerpoint/2010/main" val="420894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a:solidFill>
                  <a:srgbClr val="000000"/>
                </a:solidFill>
              </a:rPr>
              <a:t>3. Hold arrangementer for alle </a:t>
            </a:r>
            <a:br>
              <a:rPr lang="en-US">
                <a:solidFill>
                  <a:srgbClr val="444444"/>
                </a:solidFill>
                <a:latin typeface="Calibri" panose="020F0502020204030204" pitchFamily="34" charset="0"/>
              </a:rPr>
            </a:br>
            <a:endParaRPr lang="da-DK"/>
          </a:p>
        </p:txBody>
      </p:sp>
      <p:sp>
        <p:nvSpPr>
          <p:cNvPr id="3" name="Pladsholder til tekst 2"/>
          <p:cNvSpPr>
            <a:spLocks noGrp="1"/>
          </p:cNvSpPr>
          <p:nvPr>
            <p:ph type="body" sz="quarter" idx="13"/>
          </p:nvPr>
        </p:nvSpPr>
        <p:spPr>
          <a:xfrm>
            <a:off x="4083759" y="2027629"/>
            <a:ext cx="3943350" cy="4281091"/>
          </a:xfrm>
        </p:spPr>
        <p:txBody>
          <a:bodyPr lIns="91440" tIns="45720" rIns="91440" bIns="45720" anchor="t"/>
          <a:lstStyle/>
          <a:p>
            <a:pPr marL="457200" lvl="1" indent="0" fontAlgn="base">
              <a:buNone/>
            </a:pPr>
            <a:r>
              <a:rPr lang="da-DK" sz="1800" dirty="0">
                <a:solidFill>
                  <a:srgbClr val="000000"/>
                </a:solidFill>
                <a:latin typeface="Verdana"/>
                <a:ea typeface="Verdana"/>
              </a:rPr>
              <a:t>Fødselsdage betyder meget for børn. Det gør både ondt på det barn, der ikke inviteres med, og på det barn, som ingen gæster får. </a:t>
            </a:r>
            <a:endParaRPr lang="da-DK" sz="1800" dirty="0">
              <a:solidFill>
                <a:srgbClr val="000000"/>
              </a:solidFill>
              <a:latin typeface="Verdana" panose="020B0604030504040204" pitchFamily="34" charset="0"/>
              <a:ea typeface="Verdana" panose="020B0604030504040204" pitchFamily="34" charset="0"/>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Bestræb jer på at invitere hele klassen – eller alle piger eller alle drenge – når I holder fødselsdag eller andre fester, og prioriter, at dit barn kan være med, når andre inviterer. </a:t>
            </a:r>
            <a:endParaRPr lang="da-DK" sz="1800">
              <a:solidFill>
                <a:srgbClr val="000000"/>
              </a:solidFill>
              <a:latin typeface="Verdana" panose="020B0604030504040204" pitchFamily="34" charset="0"/>
              <a:ea typeface="Verdana" panose="020B0604030504040204" pitchFamily="34" charset="0"/>
            </a:endParaRPr>
          </a:p>
          <a:p>
            <a:endParaRPr lang="da-DK" sz="1800" dirty="0"/>
          </a:p>
        </p:txBody>
      </p:sp>
      <p:pic>
        <p:nvPicPr>
          <p:cNvPr id="6" name="Pladsholder til billede 5"/>
          <p:cNvPicPr>
            <a:picLocks noGrp="1" noChangeAspect="1"/>
          </p:cNvPicPr>
          <p:nvPr>
            <p:ph type="pic" sz="quarter" idx="14"/>
          </p:nvPr>
        </p:nvPicPr>
        <p:blipFill>
          <a:blip r:embed="rId3"/>
          <a:srcRect l="33" r="33"/>
          <a:stretch>
            <a:fillRect/>
          </a:stretch>
        </p:blipFill>
        <p:spPr>
          <a:prstGeom prst="rect">
            <a:avLst/>
          </a:prstGeom>
        </p:spPr>
      </p:pic>
    </p:spTree>
    <p:extLst>
      <p:ext uri="{BB962C8B-B14F-4D97-AF65-F5344CB8AC3E}">
        <p14:creationId xmlns:p14="http://schemas.microsoft.com/office/powerpoint/2010/main" val="418062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a:solidFill>
                  <a:srgbClr val="000000"/>
                </a:solidFill>
              </a:rPr>
              <a:t>4. Støt dit barn i at reagere, hvis en kammerat bliver udsat for noget uretfærdigt </a:t>
            </a:r>
            <a:endParaRPr lang="da-DK"/>
          </a:p>
        </p:txBody>
      </p:sp>
      <p:sp>
        <p:nvSpPr>
          <p:cNvPr id="3" name="Pladsholder til tekst 2"/>
          <p:cNvSpPr>
            <a:spLocks noGrp="1"/>
          </p:cNvSpPr>
          <p:nvPr>
            <p:ph type="body" sz="quarter" idx="13"/>
          </p:nvPr>
        </p:nvSpPr>
        <p:spPr>
          <a:xfrm>
            <a:off x="4143655" y="2690820"/>
            <a:ext cx="3943350" cy="1779587"/>
          </a:xfrm>
        </p:spPr>
        <p:txBody>
          <a:bodyPr lIns="91440" tIns="45720" rIns="91440" bIns="45720" anchor="t"/>
          <a:lstStyle/>
          <a:p>
            <a:pPr marL="457200" lvl="1" indent="0" fontAlgn="base">
              <a:buNone/>
            </a:pPr>
            <a:r>
              <a:rPr lang="da-DK" sz="1800" dirty="0">
                <a:solidFill>
                  <a:srgbClr val="000000"/>
                </a:solidFill>
                <a:latin typeface="Verdana"/>
                <a:ea typeface="Verdana"/>
              </a:rPr>
              <a:t>Børn, der ikke er en del af børnefællesskabet, har brug for en håndsrækning og en invitation fra en kammerat. </a:t>
            </a:r>
            <a:endParaRPr lang="da-DK"/>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Ros dit barn, når hun eller han hjælper en kammerat, der har brug for det. </a:t>
            </a:r>
            <a:endParaRPr lang="da-DK">
              <a:solidFill>
                <a:srgbClr val="000000"/>
              </a:solidFill>
              <a:latin typeface="Calibri" panose="020F0502020204030204"/>
              <a:ea typeface="Verdana"/>
              <a:cs typeface="Calibri"/>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Børn, der har mod til at sige fra, og som er gode til at hjælpe og trøste andre, vokser indeni og udenpå.</a:t>
            </a:r>
            <a:endParaRPr lang="da-DK">
              <a:cs typeface="Calibri"/>
            </a:endParaRPr>
          </a:p>
        </p:txBody>
      </p:sp>
      <p:pic>
        <p:nvPicPr>
          <p:cNvPr id="5" name="Pladsholder til billede 5"/>
          <p:cNvPicPr>
            <a:picLocks noGrp="1" noChangeAspect="1"/>
          </p:cNvPicPr>
          <p:nvPr>
            <p:ph type="pic" sz="quarter" idx="14"/>
          </p:nvPr>
        </p:nvPicPr>
        <p:blipFill>
          <a:blip r:embed="rId3"/>
          <a:srcRect l="33" r="33"/>
          <a:stretch>
            <a:fillRect/>
          </a:stretch>
        </p:blipFill>
        <p:spPr>
          <a:prstGeom prst="rect">
            <a:avLst/>
          </a:prstGeom>
        </p:spPr>
      </p:pic>
    </p:spTree>
    <p:extLst>
      <p:ext uri="{BB962C8B-B14F-4D97-AF65-F5344CB8AC3E}">
        <p14:creationId xmlns:p14="http://schemas.microsoft.com/office/powerpoint/2010/main" val="119488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dirty="0">
                <a:solidFill>
                  <a:srgbClr val="000000"/>
                </a:solidFill>
              </a:rPr>
              <a:t>5. Vis interesse for dit barns digitale liv </a:t>
            </a:r>
            <a:endParaRPr lang="da-DK" dirty="0"/>
          </a:p>
        </p:txBody>
      </p:sp>
      <p:sp>
        <p:nvSpPr>
          <p:cNvPr id="3" name="Pladsholder til tekst 2"/>
          <p:cNvSpPr>
            <a:spLocks noGrp="1"/>
          </p:cNvSpPr>
          <p:nvPr>
            <p:ph type="body" sz="quarter" idx="13"/>
          </p:nvPr>
        </p:nvSpPr>
        <p:spPr>
          <a:xfrm>
            <a:off x="4123016" y="2153627"/>
            <a:ext cx="3943350" cy="3132137"/>
          </a:xfrm>
        </p:spPr>
        <p:txBody>
          <a:bodyPr lIns="91440" tIns="45720" rIns="91440" bIns="45720" anchor="t"/>
          <a:lstStyle/>
          <a:p>
            <a:pPr marL="457200" lvl="1" indent="0" fontAlgn="base">
              <a:buNone/>
            </a:pPr>
            <a:r>
              <a:rPr lang="da-DK" sz="1800" dirty="0">
                <a:solidFill>
                  <a:srgbClr val="000000"/>
                </a:solidFill>
                <a:latin typeface="Verdana"/>
                <a:ea typeface="Verdana"/>
              </a:rPr>
              <a:t>Børn ved, hvordan de betjener medier, men forstår dem ikke altid.</a:t>
            </a:r>
            <a:endParaRPr lang="da-DK" dirty="0"/>
          </a:p>
          <a:p>
            <a:pPr marL="457200" lvl="1" indent="0">
              <a:buNone/>
            </a:pPr>
            <a:r>
              <a:rPr lang="da-DK" sz="1800" dirty="0">
                <a:solidFill>
                  <a:srgbClr val="000000"/>
                </a:solidFill>
                <a:latin typeface="Verdana"/>
                <a:ea typeface="Verdana"/>
              </a:rPr>
              <a:t>Derfor har de brug for vejledning fra voksne. </a:t>
            </a:r>
            <a:endParaRPr lang="en-US">
              <a:solidFill>
                <a:srgbClr val="000000"/>
              </a:solidFill>
              <a:latin typeface="Calibri" panose="020F0502020204030204"/>
              <a:ea typeface="Verdana"/>
              <a:cs typeface="Calibri" panose="020F0502020204030204"/>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Vær nysgerrig og leg med – og tal med dit barn om, hvordan man også i den digitale verden udviser omtanke over for andre. </a:t>
            </a:r>
            <a:r>
              <a:rPr lang="en-US" sz="1800" dirty="0">
                <a:solidFill>
                  <a:srgbClr val="000000"/>
                </a:solidFill>
                <a:latin typeface="Verdana"/>
                <a:ea typeface="Verdana"/>
              </a:rPr>
              <a:t>​</a:t>
            </a:r>
            <a:endParaRPr lang="en-US">
              <a:cs typeface="Calibri"/>
            </a:endParaRPr>
          </a:p>
        </p:txBody>
      </p:sp>
      <p:pic>
        <p:nvPicPr>
          <p:cNvPr id="5" name="Pladsholder til billede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935" t="-22521" r="-2918" b="-19056"/>
          <a:stretch/>
        </p:blipFill>
        <p:spPr/>
      </p:pic>
    </p:spTree>
    <p:extLst>
      <p:ext uri="{BB962C8B-B14F-4D97-AF65-F5344CB8AC3E}">
        <p14:creationId xmlns:p14="http://schemas.microsoft.com/office/powerpoint/2010/main" val="129427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a:solidFill>
                  <a:srgbClr val="000000"/>
                </a:solidFill>
              </a:rPr>
              <a:t>6. Spørg ind, hvis dit barn er ked af noget </a:t>
            </a:r>
            <a:endParaRPr lang="da-DK"/>
          </a:p>
        </p:txBody>
      </p:sp>
      <p:sp>
        <p:nvSpPr>
          <p:cNvPr id="3" name="Pladsholder til tekst 2"/>
          <p:cNvSpPr>
            <a:spLocks noGrp="1"/>
          </p:cNvSpPr>
          <p:nvPr>
            <p:ph type="body" sz="quarter" idx="13"/>
          </p:nvPr>
        </p:nvSpPr>
        <p:spPr>
          <a:xfrm>
            <a:off x="4072873" y="2173592"/>
            <a:ext cx="3943350" cy="3132137"/>
          </a:xfrm>
        </p:spPr>
        <p:txBody>
          <a:bodyPr lIns="91440" tIns="45720" rIns="91440" bIns="45720" anchor="t"/>
          <a:lstStyle/>
          <a:p>
            <a:pPr marL="457200" lvl="1" indent="0" fontAlgn="base">
              <a:buNone/>
            </a:pPr>
            <a:r>
              <a:rPr lang="da-DK" sz="1800" dirty="0">
                <a:solidFill>
                  <a:srgbClr val="000000"/>
                </a:solidFill>
                <a:latin typeface="Verdana"/>
                <a:ea typeface="Verdana"/>
              </a:rPr>
              <a:t>Anerkend dit barns følelser, men husk også, at der altid er flere sider af samme sag. </a:t>
            </a:r>
            <a:endParaRPr lang="en-US" sz="1800">
              <a:solidFill>
                <a:srgbClr val="000000"/>
              </a:solidFill>
              <a:latin typeface="Verdana"/>
              <a:ea typeface="Verdana"/>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Hjælp dit barn til at tænke over, om andre børn kunne have oplevet tingene på en anden måde i forbindelse med en konflikt, og tal evt. med andre forældre eller en lærer eller pædagog, inden du beslutter, hvordan du håndterer en konflikt.</a:t>
            </a:r>
            <a:endParaRPr lang="en-US" sz="1800">
              <a:solidFill>
                <a:srgbClr val="000000"/>
              </a:solidFill>
              <a:latin typeface="Verdana"/>
              <a:ea typeface="Verdana"/>
            </a:endParaRPr>
          </a:p>
        </p:txBody>
      </p:sp>
      <p:pic>
        <p:nvPicPr>
          <p:cNvPr id="9" name="Pladsholder til billede 8"/>
          <p:cNvPicPr>
            <a:picLocks noGrp="1" noChangeAspect="1"/>
          </p:cNvPicPr>
          <p:nvPr>
            <p:ph type="pic" sz="quarter" idx="14"/>
          </p:nvPr>
        </p:nvPicPr>
        <p:blipFill>
          <a:blip r:embed="rId3"/>
          <a:srcRect l="33" r="33"/>
          <a:stretch>
            <a:fillRect/>
          </a:stretch>
        </p:blipFill>
        <p:spPr>
          <a:prstGeom prst="rect">
            <a:avLst/>
          </a:prstGeom>
        </p:spPr>
      </p:pic>
    </p:spTree>
    <p:extLst>
      <p:ext uri="{BB962C8B-B14F-4D97-AF65-F5344CB8AC3E}">
        <p14:creationId xmlns:p14="http://schemas.microsoft.com/office/powerpoint/2010/main" val="244381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a:solidFill>
                  <a:srgbClr val="000000"/>
                </a:solidFill>
              </a:rPr>
              <a:t>7. Vær åben og positiv, hvis andre forældre fortæller om deres barns udfordringer </a:t>
            </a:r>
            <a:endParaRPr lang="da-DK"/>
          </a:p>
        </p:txBody>
      </p:sp>
      <p:sp>
        <p:nvSpPr>
          <p:cNvPr id="3" name="Pladsholder til tekst 2"/>
          <p:cNvSpPr>
            <a:spLocks noGrp="1"/>
          </p:cNvSpPr>
          <p:nvPr>
            <p:ph type="body" sz="quarter" idx="13"/>
          </p:nvPr>
        </p:nvSpPr>
        <p:spPr>
          <a:xfrm>
            <a:off x="4213532" y="2571133"/>
            <a:ext cx="3943350" cy="3132137"/>
          </a:xfrm>
        </p:spPr>
        <p:txBody>
          <a:bodyPr lIns="91440" tIns="45720" rIns="91440" bIns="45720" anchor="t"/>
          <a:lstStyle/>
          <a:p>
            <a:pPr marL="457200" lvl="1" indent="0" fontAlgn="base">
              <a:buNone/>
            </a:pPr>
            <a:r>
              <a:rPr lang="da-DK" sz="1800" dirty="0">
                <a:solidFill>
                  <a:srgbClr val="000000"/>
                </a:solidFill>
                <a:latin typeface="Verdana"/>
                <a:ea typeface="Verdana"/>
              </a:rPr>
              <a:t>Det er meget svært at fortælle, at ens barn er ked af det eller har problemer i skolen og fx har brug for legeaftaler og kammerater. </a:t>
            </a:r>
            <a:endParaRPr lang="en-US" sz="1800">
              <a:solidFill>
                <a:srgbClr val="000000"/>
              </a:solidFill>
              <a:latin typeface="Verdana"/>
              <a:ea typeface="Verdana"/>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Vis interesse og åbenhed – så bliver det lettere for alle.</a:t>
            </a:r>
            <a:endParaRPr lang="en-US" sz="1800">
              <a:solidFill>
                <a:srgbClr val="000000"/>
              </a:solidFill>
              <a:latin typeface="Verdana"/>
              <a:ea typeface="Verdana"/>
            </a:endParaRPr>
          </a:p>
        </p:txBody>
      </p:sp>
      <p:pic>
        <p:nvPicPr>
          <p:cNvPr id="5" name="Pladsholder til billede 4"/>
          <p:cNvPicPr>
            <a:picLocks noGrp="1" noChangeAspect="1"/>
          </p:cNvPicPr>
          <p:nvPr>
            <p:ph type="pic" sz="quarter" idx="14"/>
          </p:nvPr>
        </p:nvPicPr>
        <p:blipFill rotWithShape="1">
          <a:blip r:embed="rId3"/>
          <a:srcRect l="-4616" t="-1418" r="-1958" b="1653"/>
          <a:stretch/>
        </p:blipFill>
        <p:spPr>
          <a:xfrm>
            <a:off x="0" y="664312"/>
            <a:ext cx="4466492" cy="6000257"/>
          </a:xfrm>
          <a:prstGeom prst="rect">
            <a:avLst/>
          </a:prstGeom>
        </p:spPr>
      </p:pic>
    </p:spTree>
    <p:extLst>
      <p:ext uri="{BB962C8B-B14F-4D97-AF65-F5344CB8AC3E}">
        <p14:creationId xmlns:p14="http://schemas.microsoft.com/office/powerpoint/2010/main" val="355441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a:t>www.friformobberi.dk</a:t>
            </a:r>
          </a:p>
        </p:txBody>
      </p:sp>
      <p:pic>
        <p:nvPicPr>
          <p:cNvPr id="3" name="Billede 2">
            <a:hlinkClick r:id="rId3"/>
          </p:cNvPr>
          <p:cNvPicPr>
            <a:picLocks noChangeAspect="1"/>
          </p:cNvPicPr>
          <p:nvPr/>
        </p:nvPicPr>
        <p:blipFill rotWithShape="1">
          <a:blip r:embed="rId4"/>
          <a:srcRect t="14860" r="1092" b="5293"/>
          <a:stretch/>
        </p:blipFill>
        <p:spPr>
          <a:xfrm>
            <a:off x="168278" y="1916113"/>
            <a:ext cx="8807444" cy="3997494"/>
          </a:xfrm>
          <a:prstGeom prst="rect">
            <a:avLst/>
          </a:prstGeom>
        </p:spPr>
      </p:pic>
    </p:spTree>
    <p:extLst>
      <p:ext uri="{BB962C8B-B14F-4D97-AF65-F5344CB8AC3E}">
        <p14:creationId xmlns:p14="http://schemas.microsoft.com/office/powerpoint/2010/main" val="149184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Om Fri for Mobberi</a:t>
            </a:r>
          </a:p>
        </p:txBody>
      </p:sp>
      <p:sp>
        <p:nvSpPr>
          <p:cNvPr id="3" name="Pladsholder til tekst 2"/>
          <p:cNvSpPr>
            <a:spLocks noGrp="1"/>
          </p:cNvSpPr>
          <p:nvPr>
            <p:ph type="body" sz="quarter" idx="13"/>
          </p:nvPr>
        </p:nvSpPr>
        <p:spPr/>
        <p:txBody>
          <a:bodyPr lIns="91440" tIns="45720" rIns="91440" bIns="45720" anchor="t"/>
          <a:lstStyle/>
          <a:p>
            <a:r>
              <a:rPr lang="da-DK" dirty="0">
                <a:latin typeface="Verdana"/>
                <a:ea typeface="Verdana"/>
              </a:rPr>
              <a:t>Et mobbeforebyggelsesprogram for 0-9-årige</a:t>
            </a:r>
            <a:endParaRPr lang="da-DK" dirty="0"/>
          </a:p>
          <a:p>
            <a:r>
              <a:rPr lang="da-DK" dirty="0">
                <a:latin typeface="Verdana"/>
                <a:ea typeface="Verdana"/>
              </a:rPr>
              <a:t>Udviklet i 2007 af Mary Fonden og Red Barnet </a:t>
            </a:r>
            <a:endParaRPr lang="da-DK" dirty="0"/>
          </a:p>
          <a:p>
            <a:pPr marL="285750" indent="-285750">
              <a:spcBef>
                <a:spcPct val="20000"/>
              </a:spcBef>
            </a:pPr>
            <a:r>
              <a:rPr lang="da-DK" dirty="0">
                <a:latin typeface="Verdana"/>
                <a:ea typeface="Verdana"/>
              </a:rPr>
              <a:t>Fokus på trygge børnefællesskaber gennem leg</a:t>
            </a:r>
            <a:endParaRPr lang="da-DK" dirty="0"/>
          </a:p>
          <a:p>
            <a:r>
              <a:rPr lang="da-DK" dirty="0">
                <a:latin typeface="Verdana"/>
                <a:ea typeface="Verdana"/>
              </a:rPr>
              <a:t>Fokus på fagpersoner som gode rollemodeller</a:t>
            </a:r>
          </a:p>
          <a:p>
            <a:r>
              <a:rPr lang="da-DK" dirty="0">
                <a:latin typeface="Verdana"/>
                <a:ea typeface="Verdana"/>
              </a:rPr>
              <a:t>Kompetenceudvikling af fagpersoner</a:t>
            </a:r>
            <a:endParaRPr lang="da-DK" dirty="0"/>
          </a:p>
          <a:p>
            <a:r>
              <a:rPr lang="da-DK" dirty="0">
                <a:latin typeface="Verdana"/>
                <a:ea typeface="Verdana"/>
              </a:rPr>
              <a:t>Baseret på fire grundlæggende værdier: Tolerance, Respekt, Omsorg og Mod.</a:t>
            </a:r>
            <a:endParaRPr lang="da-DK" dirty="0"/>
          </a:p>
          <a:p>
            <a:endParaRPr lang="da-DK" dirty="0"/>
          </a:p>
        </p:txBody>
      </p:sp>
    </p:spTree>
    <p:extLst>
      <p:ext uri="{BB962C8B-B14F-4D97-AF65-F5344CB8AC3E}">
        <p14:creationId xmlns:p14="http://schemas.microsoft.com/office/powerpoint/2010/main" val="239124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Fri for Mobberis syn på mobning</a:t>
            </a:r>
          </a:p>
        </p:txBody>
      </p:sp>
      <p:sp>
        <p:nvSpPr>
          <p:cNvPr id="3" name="Pladsholder til tekst 2"/>
          <p:cNvSpPr>
            <a:spLocks noGrp="1"/>
          </p:cNvSpPr>
          <p:nvPr>
            <p:ph type="body" sz="quarter" idx="13"/>
          </p:nvPr>
        </p:nvSpPr>
        <p:spPr/>
        <p:txBody>
          <a:bodyPr numCol="2"/>
          <a:lstStyle/>
          <a:p>
            <a:pPr marL="0" indent="0">
              <a:buNone/>
            </a:pPr>
            <a:endParaRPr lang="da-DK"/>
          </a:p>
          <a:p>
            <a:pPr marL="0" indent="0">
              <a:buNone/>
            </a:pPr>
            <a:endParaRPr lang="da-DK"/>
          </a:p>
          <a:p>
            <a:pPr marL="0" indent="0">
              <a:buNone/>
            </a:pPr>
            <a:endParaRPr lang="da-DK"/>
          </a:p>
        </p:txBody>
      </p:sp>
      <p:sp>
        <p:nvSpPr>
          <p:cNvPr id="5" name="Pladsholder til tekst 2"/>
          <p:cNvSpPr txBox="1">
            <a:spLocks/>
          </p:cNvSpPr>
          <p:nvPr/>
        </p:nvSpPr>
        <p:spPr>
          <a:xfrm>
            <a:off x="781050" y="2068513"/>
            <a:ext cx="7886700" cy="4281091"/>
          </a:xfrm>
          <a:prstGeom prst="rect">
            <a:avLst/>
          </a:prstGeom>
        </p:spPr>
        <p:txBody>
          <a:bodyPr numCol="2"/>
          <a:lst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a:p>
          <a:p>
            <a:pPr marL="0" indent="0">
              <a:buFont typeface="Arial" panose="020B0604020202020204" pitchFamily="34" charset="0"/>
              <a:buNone/>
            </a:pPr>
            <a:endParaRPr lang="da-DK"/>
          </a:p>
          <a:p>
            <a:pPr marL="0" indent="0">
              <a:buFont typeface="Arial" panose="020B0604020202020204" pitchFamily="34" charset="0"/>
              <a:buNone/>
            </a:pPr>
            <a:endParaRPr lang="da-DK"/>
          </a:p>
        </p:txBody>
      </p:sp>
      <p:graphicFrame>
        <p:nvGraphicFramePr>
          <p:cNvPr id="6" name="Tabel 5"/>
          <p:cNvGraphicFramePr>
            <a:graphicFrameLocks noGrp="1"/>
          </p:cNvGraphicFramePr>
          <p:nvPr>
            <p:extLst>
              <p:ext uri="{D42A27DB-BD31-4B8C-83A1-F6EECF244321}">
                <p14:modId xmlns:p14="http://schemas.microsoft.com/office/powerpoint/2010/main" val="3296225050"/>
              </p:ext>
            </p:extLst>
          </p:nvPr>
        </p:nvGraphicFramePr>
        <p:xfrm>
          <a:off x="628650" y="1916113"/>
          <a:ext cx="7886700" cy="4284390"/>
        </p:xfrm>
        <a:graphic>
          <a:graphicData uri="http://schemas.openxmlformats.org/drawingml/2006/table">
            <a:tbl>
              <a:tblPr firstRow="1" bandRow="1">
                <a:tableStyleId>{5C22544A-7EE6-4342-B048-85BDC9FD1C3A}</a:tableStyleId>
              </a:tblPr>
              <a:tblGrid>
                <a:gridCol w="3738077">
                  <a:extLst>
                    <a:ext uri="{9D8B030D-6E8A-4147-A177-3AD203B41FA5}">
                      <a16:colId xmlns:a16="http://schemas.microsoft.com/office/drawing/2014/main" val="3091613675"/>
                    </a:ext>
                  </a:extLst>
                </a:gridCol>
                <a:gridCol w="4148623">
                  <a:extLst>
                    <a:ext uri="{9D8B030D-6E8A-4147-A177-3AD203B41FA5}">
                      <a16:colId xmlns:a16="http://schemas.microsoft.com/office/drawing/2014/main" val="36347483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b="1">
                          <a:latin typeface="Verdana" panose="020B0604030504040204" pitchFamily="34" charset="0"/>
                          <a:ea typeface="Verdana" panose="020B0604030504040204" pitchFamily="34" charset="0"/>
                        </a:rPr>
                        <a:t>Gammelt mobbesyn:</a:t>
                      </a:r>
                    </a:p>
                  </a:txBody>
                  <a:tcPr>
                    <a:solidFill>
                      <a:srgbClr val="14AFC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b="1" dirty="0">
                          <a:latin typeface="Verdana" panose="020B0604030504040204" pitchFamily="34" charset="0"/>
                          <a:ea typeface="Verdana" panose="020B0604030504040204" pitchFamily="34" charset="0"/>
                        </a:rPr>
                        <a:t>Fri for </a:t>
                      </a:r>
                      <a:r>
                        <a:rPr lang="da-DK" sz="2000" b="1" dirty="0" err="1">
                          <a:latin typeface="Verdana" panose="020B0604030504040204" pitchFamily="34" charset="0"/>
                          <a:ea typeface="Verdana" panose="020B0604030504040204" pitchFamily="34" charset="0"/>
                        </a:rPr>
                        <a:t>Mobberis</a:t>
                      </a:r>
                      <a:r>
                        <a:rPr lang="da-DK" sz="2000" b="1" dirty="0">
                          <a:latin typeface="Verdana" panose="020B0604030504040204" pitchFamily="34" charset="0"/>
                          <a:ea typeface="Verdana" panose="020B0604030504040204" pitchFamily="34" charset="0"/>
                        </a:rPr>
                        <a:t> mobbesyn:</a:t>
                      </a:r>
                    </a:p>
                    <a:p>
                      <a:endParaRPr lang="da-DK" sz="2000" dirty="0">
                        <a:latin typeface="Verdana" panose="020B0604030504040204" pitchFamily="34" charset="0"/>
                        <a:ea typeface="Verdana" panose="020B0604030504040204" pitchFamily="34" charset="0"/>
                      </a:endParaRPr>
                    </a:p>
                  </a:txBody>
                  <a:tcPr>
                    <a:solidFill>
                      <a:srgbClr val="14AFC3"/>
                    </a:solidFill>
                  </a:tcPr>
                </a:tc>
                <a:extLst>
                  <a:ext uri="{0D108BD9-81ED-4DB2-BD59-A6C34878D82A}">
                    <a16:rowId xmlns:a16="http://schemas.microsoft.com/office/drawing/2014/main" val="1297013934"/>
                  </a:ext>
                </a:extLst>
              </a:tr>
              <a:tr h="779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Repræsenteret af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Dan </a:t>
                      </a:r>
                      <a:r>
                        <a:rPr lang="da-DK" sz="2000" err="1">
                          <a:latin typeface="Verdana" panose="020B0604030504040204" pitchFamily="34" charset="0"/>
                          <a:ea typeface="Verdana" panose="020B0604030504040204" pitchFamily="34" charset="0"/>
                        </a:rPr>
                        <a:t>Olweus</a:t>
                      </a:r>
                      <a:endParaRPr lang="da-DK" sz="2000">
                        <a:latin typeface="Verdana" panose="020B0604030504040204" pitchFamily="34" charset="0"/>
                        <a:ea typeface="Verdana" panose="020B0604030504040204" pitchFamily="34" charset="0"/>
                      </a:endParaRPr>
                    </a:p>
                  </a:txBody>
                  <a:tcPr>
                    <a:solidFill>
                      <a:srgbClr val="14AFC3">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Repræsenteret af forskergruppen </a:t>
                      </a:r>
                      <a:r>
                        <a:rPr lang="da-DK" sz="2000" err="1">
                          <a:latin typeface="Verdana" panose="020B0604030504040204" pitchFamily="34" charset="0"/>
                          <a:ea typeface="Verdana" panose="020B0604030504040204" pitchFamily="34" charset="0"/>
                        </a:rPr>
                        <a:t>eXbus</a:t>
                      </a:r>
                      <a:endParaRPr lang="da-DK" sz="2000">
                        <a:latin typeface="Verdana" panose="020B0604030504040204" pitchFamily="34" charset="0"/>
                        <a:ea typeface="Verdana" panose="020B0604030504040204" pitchFamily="34" charset="0"/>
                      </a:endParaRPr>
                    </a:p>
                  </a:txBody>
                  <a:tcPr>
                    <a:solidFill>
                      <a:srgbClr val="14AFC3">
                        <a:alpha val="50000"/>
                      </a:srgbClr>
                    </a:solidFill>
                  </a:tcPr>
                </a:tc>
                <a:extLst>
                  <a:ext uri="{0D108BD9-81ED-4DB2-BD59-A6C34878D82A}">
                    <a16:rowId xmlns:a16="http://schemas.microsoft.com/office/drawing/2014/main" val="15517254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Fokus på forældre</a:t>
                      </a:r>
                    </a:p>
                    <a:p>
                      <a:endParaRPr lang="da-DK" sz="2000">
                        <a:latin typeface="Verdana" panose="020B0604030504040204" pitchFamily="34" charset="0"/>
                        <a:ea typeface="Verdana" panose="020B0604030504040204" pitchFamily="34" charset="0"/>
                      </a:endParaRPr>
                    </a:p>
                  </a:txBody>
                  <a:tcPr>
                    <a:solidFill>
                      <a:srgbClr val="14AFC3">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Fokus på gruppedynamik</a:t>
                      </a:r>
                    </a:p>
                    <a:p>
                      <a:endParaRPr lang="da-DK" sz="2000">
                        <a:latin typeface="Verdana" panose="020B0604030504040204" pitchFamily="34" charset="0"/>
                        <a:ea typeface="Verdana" panose="020B0604030504040204" pitchFamily="34" charset="0"/>
                      </a:endParaRPr>
                    </a:p>
                  </a:txBody>
                  <a:tcPr>
                    <a:solidFill>
                      <a:srgbClr val="14AFC3">
                        <a:alpha val="25000"/>
                      </a:srgbClr>
                    </a:solidFill>
                  </a:tcPr>
                </a:tc>
                <a:extLst>
                  <a:ext uri="{0D108BD9-81ED-4DB2-BD59-A6C34878D82A}">
                    <a16:rowId xmlns:a16="http://schemas.microsoft.com/office/drawing/2014/main" val="896567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Fokus på enkelte børn</a:t>
                      </a:r>
                    </a:p>
                    <a:p>
                      <a:pPr marL="0" algn="l" defTabSz="914400" rtl="0" eaLnBrk="1" latinLnBrk="0" hangingPunct="1"/>
                      <a:endParaRPr lang="da-DK" sz="2000" kern="1200">
                        <a:solidFill>
                          <a:schemeClr val="dk1"/>
                        </a:solidFill>
                        <a:latin typeface="Verdana" panose="020B0604030504040204" pitchFamily="34" charset="0"/>
                        <a:ea typeface="Verdana" panose="020B0604030504040204" pitchFamily="34" charset="0"/>
                        <a:cs typeface="+mn-cs"/>
                      </a:endParaRPr>
                    </a:p>
                  </a:txBody>
                  <a:tcPr>
                    <a:solidFill>
                      <a:srgbClr val="14AFC3">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Fokus på grupper</a:t>
                      </a:r>
                    </a:p>
                    <a:p>
                      <a:pPr marL="0" algn="l" defTabSz="914400" rtl="0" eaLnBrk="1" latinLnBrk="0" hangingPunct="1"/>
                      <a:endParaRPr lang="da-DK" sz="2000" kern="1200">
                        <a:solidFill>
                          <a:schemeClr val="dk1"/>
                        </a:solidFill>
                        <a:latin typeface="Verdana" panose="020B0604030504040204" pitchFamily="34" charset="0"/>
                        <a:ea typeface="Verdana" panose="020B0604030504040204" pitchFamily="34" charset="0"/>
                        <a:cs typeface="+mn-cs"/>
                      </a:endParaRPr>
                    </a:p>
                  </a:txBody>
                  <a:tcPr>
                    <a:solidFill>
                      <a:srgbClr val="14AFC3">
                        <a:alpha val="50000"/>
                      </a:srgbClr>
                    </a:solidFill>
                  </a:tcPr>
                </a:tc>
                <a:extLst>
                  <a:ext uri="{0D108BD9-81ED-4DB2-BD59-A6C34878D82A}">
                    <a16:rowId xmlns:a16="http://schemas.microsoft.com/office/drawing/2014/main" val="490352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latin typeface="Verdana" panose="020B0604030504040204" pitchFamily="34" charset="0"/>
                          <a:ea typeface="Verdana" panose="020B0604030504040204" pitchFamily="34" charset="0"/>
                        </a:rPr>
                        <a:t>Faste roller</a:t>
                      </a:r>
                    </a:p>
                    <a:p>
                      <a:endParaRPr lang="da-DK" sz="2000" dirty="0">
                        <a:latin typeface="Verdana" panose="020B0604030504040204" pitchFamily="34" charset="0"/>
                        <a:ea typeface="Verdana" panose="020B0604030504040204" pitchFamily="34" charset="0"/>
                      </a:endParaRPr>
                    </a:p>
                  </a:txBody>
                  <a:tcPr>
                    <a:solidFill>
                      <a:srgbClr val="14AFC3">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Flydende roller</a:t>
                      </a:r>
                    </a:p>
                  </a:txBody>
                  <a:tcPr>
                    <a:solidFill>
                      <a:srgbClr val="14AFC3">
                        <a:alpha val="25000"/>
                      </a:srgbClr>
                    </a:solidFill>
                  </a:tcPr>
                </a:tc>
                <a:extLst>
                  <a:ext uri="{0D108BD9-81ED-4DB2-BD59-A6C34878D82A}">
                    <a16:rowId xmlns:a16="http://schemas.microsoft.com/office/drawing/2014/main" val="3829671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latin typeface="Verdana" panose="020B0604030504040204" pitchFamily="34" charset="0"/>
                          <a:ea typeface="Verdana" panose="020B0604030504040204" pitchFamily="34" charset="0"/>
                        </a:rPr>
                        <a:t>Fokus på at finde de skyldige og ”straffe” dem</a:t>
                      </a:r>
                    </a:p>
                  </a:txBody>
                  <a:tcPr>
                    <a:solidFill>
                      <a:srgbClr val="14AFC3">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latin typeface="Verdana" panose="020B0604030504040204" pitchFamily="34" charset="0"/>
                          <a:ea typeface="Verdana" panose="020B0604030504040204" pitchFamily="34" charset="0"/>
                        </a:rPr>
                        <a:t>Fokus på at undersøge kulturen og skabe fællesskab</a:t>
                      </a:r>
                    </a:p>
                  </a:txBody>
                  <a:tcPr>
                    <a:solidFill>
                      <a:srgbClr val="14AFC3">
                        <a:alpha val="50000"/>
                      </a:srgbClr>
                    </a:solidFill>
                  </a:tcPr>
                </a:tc>
                <a:extLst>
                  <a:ext uri="{0D108BD9-81ED-4DB2-BD59-A6C34878D82A}">
                    <a16:rowId xmlns:a16="http://schemas.microsoft.com/office/drawing/2014/main" val="760333052"/>
                  </a:ext>
                </a:extLst>
              </a:tr>
            </a:tbl>
          </a:graphicData>
        </a:graphic>
      </p:graphicFrame>
    </p:spTree>
    <p:extLst>
      <p:ext uri="{BB962C8B-B14F-4D97-AF65-F5344CB8AC3E}">
        <p14:creationId xmlns:p14="http://schemas.microsoft.com/office/powerpoint/2010/main" val="136946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a:t>Hvorfor opstår mobning?</a:t>
            </a:r>
          </a:p>
        </p:txBody>
      </p:sp>
      <p:pic>
        <p:nvPicPr>
          <p:cNvPr id="9" name="5pCNwMXR_nY"/>
          <p:cNvPicPr>
            <a:picLocks noRot="1" noChangeAspect="1"/>
          </p:cNvPicPr>
          <p:nvPr>
            <a:videoFile r:link="rId1"/>
          </p:nvPr>
        </p:nvPicPr>
        <p:blipFill>
          <a:blip r:embed="rId4"/>
          <a:stretch>
            <a:fillRect/>
          </a:stretch>
        </p:blipFill>
        <p:spPr>
          <a:xfrm>
            <a:off x="823722" y="1865202"/>
            <a:ext cx="7496556" cy="4216813"/>
          </a:xfrm>
          <a:prstGeom prst="rect">
            <a:avLst/>
          </a:prstGeom>
        </p:spPr>
      </p:pic>
    </p:spTree>
    <p:extLst>
      <p:ext uri="{BB962C8B-B14F-4D97-AF65-F5344CB8AC3E}">
        <p14:creationId xmlns:p14="http://schemas.microsoft.com/office/powerpoint/2010/main" val="119760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C0BFFB5-BD20-E148-B0F5-7A9028F034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80110"/>
            <a:ext cx="9015032" cy="5074920"/>
          </a:xfrm>
          <a:prstGeom prst="rect">
            <a:avLst/>
          </a:prstGeom>
        </p:spPr>
      </p:pic>
    </p:spTree>
    <p:extLst>
      <p:ext uri="{BB962C8B-B14F-4D97-AF65-F5344CB8AC3E}">
        <p14:creationId xmlns:p14="http://schemas.microsoft.com/office/powerpoint/2010/main" val="290470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Fri for Mobberis metoder og redskaber</a:t>
            </a:r>
          </a:p>
        </p:txBody>
      </p:sp>
      <p:sp>
        <p:nvSpPr>
          <p:cNvPr id="3" name="Pladsholder til tekst 2"/>
          <p:cNvSpPr>
            <a:spLocks noGrp="1"/>
          </p:cNvSpPr>
          <p:nvPr>
            <p:ph type="body" sz="quarter" idx="13"/>
          </p:nvPr>
        </p:nvSpPr>
        <p:spPr/>
        <p:txBody>
          <a:bodyPr/>
          <a:lstStyle/>
          <a:p>
            <a:r>
              <a:rPr lang="da-DK" b="1" dirty="0"/>
              <a:t>Fundamentet</a:t>
            </a:r>
          </a:p>
          <a:p>
            <a:r>
              <a:rPr lang="da-DK" dirty="0"/>
              <a:t>Fagpersoner tænker fællesskabelse ind i alle aktiviteter – både de faglige og planlagte, i hverdagsrutiner og i støtten til børnenes leg.</a:t>
            </a:r>
          </a:p>
          <a:p>
            <a:br>
              <a:rPr lang="da-DK" b="1" dirty="0"/>
            </a:br>
            <a:r>
              <a:rPr lang="da-DK" b="1" dirty="0"/>
              <a:t>Vi bygger ovenpå</a:t>
            </a:r>
          </a:p>
          <a:p>
            <a:r>
              <a:rPr lang="da-DK" dirty="0"/>
              <a:t>Lege, aktiviteter og dialog med børnene om, hvad det vil sige at være en god kammerat.</a:t>
            </a:r>
          </a:p>
        </p:txBody>
      </p:sp>
    </p:spTree>
    <p:extLst>
      <p:ext uri="{BB962C8B-B14F-4D97-AF65-F5344CB8AC3E}">
        <p14:creationId xmlns:p14="http://schemas.microsoft.com/office/powerpoint/2010/main" val="318368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Kuffert til 6-9 årige</a:t>
            </a:r>
          </a:p>
        </p:txBody>
      </p:sp>
      <p:pic>
        <p:nvPicPr>
          <p:cNvPr id="5" name="Picture 4" descr="https://westeurope1-mediap.svc.ms/transform/thumbnail?provider=spo&amp;inputFormat=jpg&amp;cs=fFNQTw&amp;docid=https%3A%2F%2Fredbarnet.sharepoint.com%3A443%2F_api%2Fv2.0%2Fdrives%2Fb!ncOXHWidfUKj1gDXkeYbKCqGFmbU851JgBKXGx2L-eDhXTDXsQ9lTqsnZInk8y4H%2Fitems%2F01ABOQ4LTVT74QTTCUKNGIS7ZMAVED7XJD%3Fversion%3DPublished&amp;access_token=eyJ0eXAiOiJKV1QiLCJhbGciOiJub25lIn0.eyJhdWQiOiIwMDAwMDAwMy0wMDAwLTBmZjEtY2UwMC0wMDAwMDAwMDAwMDAvcmVkYmFybmV0LnNoYXJlcG9pbnQuY29tQGI3MzhjMGY0LTIxNWEtNDM4YS1hZDhiLTNhOGI2MDM1MWM1NiIsImlzcyI6IjAwMDAwMDAzLTAwMDAtMGZmMS1jZTAwLTAwMDAwMDAwMDAwMCIsIm5iZiI6IjE1NDcwMjU1ODAiLCJleHAiOiIxNTQ3MDQ3MTgwIiwiZW5kcG9pbnR1cmwiOiJHVW15TEp1K3g0dWJNMWtRWGpUTGpFd3JEU2o0YURmMTQ0QTF4ZVRkM29jPSIsImVuZHBvaW50dXJsTGVuZ3RoIjoiMTE2IiwiaXNsb29wYmFjayI6IlRydWUiLCJjaWQiOiJOV1EwTVdJME9XVXRNekJoTVMwd01EQXdMVE0zWm1FdE5UazRObU0xTURJNE9URTIiLCJ2ZXIiOiJoYXNoZWRwcm9vZnRva2VuIiwic2l0ZWlkIjoiTVdRNU4yTXpPV1F0T1dRMk9DMDBNamRrTFdFelpEWXRNREJrTnpreFpUWXhZakk0IiwibmFtZWlkIjoiMCMuZnxtZW1iZXJzaGlwfGxlbEByZWRiYXJuZXQuZGsiLCJuaWkiOiJtaWNyb3NvZnQuc2hhcmVwb2ludCIsImlzdXNlciI6InRydWUiLCJjYWNoZWtleSI6IjBoLmZ8bWVtYmVyc2hpcHwxMDAzYmZmZGE0ZWIzZTM4QGxpdmUuY29tIiwidHQiOiIwIiwidXNlUGVyc2lzdGVudENvb2tpZSI6IjIifQ.aW9pd1diZlY5bjhTcFcrb2V5QnlzMG9PWmg0V3pqdnY1aU4yZnRVSEZhcz0&amp;encodeFailures=1&amp;width=1098&amp;height=929&amp;srcWidth=3043&amp;srcHeight=2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652" y="1841863"/>
            <a:ext cx="5443122" cy="4605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0639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a:solidFill>
                  <a:srgbClr val="000000"/>
                </a:solidFill>
              </a:rPr>
              <a:t>1. Støt dit barn i at lege med forskellige børn – både i skolen og i fritiden</a:t>
            </a:r>
            <a:endParaRPr lang="da-DK" sz="2000"/>
          </a:p>
        </p:txBody>
      </p:sp>
      <p:sp>
        <p:nvSpPr>
          <p:cNvPr id="4" name="Pladsholder til tekst 3"/>
          <p:cNvSpPr>
            <a:spLocks noGrp="1"/>
          </p:cNvSpPr>
          <p:nvPr>
            <p:ph type="body" sz="quarter" idx="13"/>
          </p:nvPr>
        </p:nvSpPr>
        <p:spPr>
          <a:xfrm>
            <a:off x="4173602" y="2365907"/>
            <a:ext cx="3943350" cy="3741737"/>
          </a:xfrm>
        </p:spPr>
        <p:txBody>
          <a:bodyPr lIns="91440" tIns="45720" rIns="91440" bIns="45720" anchor="t"/>
          <a:lstStyle/>
          <a:p>
            <a:pPr marL="457200" lvl="1" indent="0" fontAlgn="base">
              <a:buNone/>
            </a:pPr>
            <a:r>
              <a:rPr lang="da-DK" sz="1800" dirty="0">
                <a:solidFill>
                  <a:srgbClr val="000000"/>
                </a:solidFill>
                <a:latin typeface="Verdana"/>
                <a:ea typeface="Verdana"/>
              </a:rPr>
              <a:t>Det styrker klassens fællesskab og forebygger mobning, når børnene kender hinanden godt på kryds og tværs. </a:t>
            </a:r>
            <a:endParaRPr lang="da-DK" sz="1800" dirty="0">
              <a:solidFill>
                <a:srgbClr val="000000"/>
              </a:solidFill>
              <a:latin typeface="Verdana" panose="020B0604030504040204" pitchFamily="34" charset="0"/>
              <a:ea typeface="Verdana" panose="020B0604030504040204" pitchFamily="34" charset="0"/>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Når du gør en ekstra indsats for at få legeaftaler med alle – også dem, dit barn ikke plejer at lege med – så er du med til at sikre alle børn en plads i fællesskabet. </a:t>
            </a:r>
            <a:endParaRPr lang="da-DK" sz="1800">
              <a:solidFill>
                <a:srgbClr val="000000"/>
              </a:solidFill>
              <a:latin typeface="Verdana" panose="020B0604030504040204" pitchFamily="34" charset="0"/>
              <a:ea typeface="Verdana" panose="020B0604030504040204" pitchFamily="34" charset="0"/>
            </a:endParaRPr>
          </a:p>
        </p:txBody>
      </p:sp>
      <p:sp>
        <p:nvSpPr>
          <p:cNvPr id="3" name="Rektangel 2"/>
          <p:cNvSpPr/>
          <p:nvPr/>
        </p:nvSpPr>
        <p:spPr>
          <a:xfrm>
            <a:off x="9144000" y="1763930"/>
            <a:ext cx="4572000" cy="671915"/>
          </a:xfrm>
          <a:prstGeom prst="rect">
            <a:avLst/>
          </a:prstGeom>
        </p:spPr>
        <p:txBody>
          <a:bodyPr>
            <a:spAutoFit/>
          </a:bodyPr>
          <a:lstStyle/>
          <a:p>
            <a:pPr>
              <a:lnSpc>
                <a:spcPct val="107000"/>
              </a:lnSpc>
              <a:spcAft>
                <a:spcPts val="800"/>
              </a:spcAft>
            </a:pPr>
            <a:br>
              <a:rPr lang="da-DK">
                <a:latin typeface="Calibri" panose="020F0502020204030204" pitchFamily="34" charset="0"/>
                <a:ea typeface="Calibri" panose="020F0502020204030204" pitchFamily="34" charset="0"/>
                <a:cs typeface="Times New Roman" panose="02020603050405020304" pitchFamily="18" charset="0"/>
              </a:rPr>
            </a:br>
            <a:endParaRPr lang="da-DK">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northeurope1-mediap.svc.ms/transform/thumbnail?provider=spo&amp;inputFormat=jpg&amp;cs=fFNQTw&amp;docid=https%3A%2F%2Fredbarnet.sharepoint.com%3A443%2F_api%2Fv2.0%2Fdrives%2Fb!ncOXHWidfUKj1gDXkeYbKCqGFmbU851JgBKXGx2L-eCSd4veULpzTp091B1yIZ2o%2Fitems%2F01ABOQ4LRRAURJSKFYH5FJZISM7HJHTPAB%3Fversion%3DPublished&amp;access_token=eyJ0eXAiOiJKV1QiLCJhbGciOiJub25lIn0.eyJhdWQiOiIwMDAwMDAwMy0wMDAwLTBmZjEtY2UwMC0wMDAwMDAwMDAwMDAvcmVkYmFybmV0LnNoYXJlcG9pbnQuY29tQGI3MzhjMGY0LTIxNWEtNDM4YS1hZDhiLTNhOGI2MDM1MWM1NiIsImlzcyI6IjAwMDAwMDAzLTAwMDAtMGZmMS1jZTAwLTAwMDAwMDAwMDAwMCIsIm5iZiI6IjE2MDUyNjg4MDAiLCJleHAiOiIxNjA1MjkwNDAwIiwiZW5kcG9pbnR1cmwiOiJ4dEZJNExXSEdMTmZ5Y1B6UCs4QU0rWlRTRVByYytsUVkvWlNLd0JOQnVNPSIsImVuZHBvaW50dXJsTGVuZ3RoIjoiMTE2IiwiaXNsb29wYmFjayI6IlRydWUiLCJ2ZXIiOiJoYXNoZWRwcm9vZnRva2VuIiwic2l0ZWlkIjoiTVdRNU4yTXpPV1F0T1dRMk9DMDBNamRrTFdFelpEWXRNREJrTnpreFpUWXhZakk0Iiwic2lnbmluX3N0YXRlIjoiW1wia21zaVwiXSIsIm5hbWVpZCI6IjAjLmZ8bWVtYmVyc2hpcHxsZWxAcmVkYmFybmV0LmRrIiwibmlpIjoibWljcm9zb2Z0LnNoYXJlcG9pbnQiLCJpc3VzZXIiOiJ0cnVlIiwiY2FjaGVrZXkiOiIwaC5mfG1lbWJlcnNoaXB8MTAwM2JmZmRhNGViM2UzOEBsaXZlLmNvbSIsInR0IjoiMCIsInVzZVBlcnNpc3RlbnRDb29raWUiOiIzIn0.TVgrelJydE5pM0Y2eTFJakpQZ2xaVEtZVG1yc0cwZ2REOGJZVUtPZjhFTT0&amp;encodeFailures=1&amp;srcWidth=&amp;srcHeight=&amp;width=790&amp;height=581&amp;action=Access"/>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947" t="-13967" r="28421" b="-9895"/>
          <a:stretch/>
        </p:blipFill>
        <p:spPr bwMode="auto">
          <a:xfrm>
            <a:off x="694423" y="1225098"/>
            <a:ext cx="3888463" cy="515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5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0026" y="1225098"/>
            <a:ext cx="3943350" cy="473073"/>
          </a:xfrm>
        </p:spPr>
        <p:txBody>
          <a:bodyPr/>
          <a:lstStyle/>
          <a:p>
            <a:r>
              <a:rPr lang="da-DK" sz="2000" dirty="0">
                <a:solidFill>
                  <a:srgbClr val="000000"/>
                </a:solidFill>
              </a:rPr>
              <a:t>2. Tal ordentligt om og til andre børn, forældre, pædagoger</a:t>
            </a:r>
            <a:r>
              <a:rPr lang="en-US" dirty="0">
                <a:solidFill>
                  <a:srgbClr val="444444"/>
                </a:solidFill>
              </a:rPr>
              <a:t>​ </a:t>
            </a:r>
            <a:r>
              <a:rPr lang="en-US" sz="2000" dirty="0">
                <a:solidFill>
                  <a:srgbClr val="000000"/>
                </a:solidFill>
              </a:rPr>
              <a:t>og </a:t>
            </a:r>
            <a:r>
              <a:rPr lang="en-US" sz="2000" dirty="0" err="1">
                <a:solidFill>
                  <a:srgbClr val="000000"/>
                </a:solidFill>
              </a:rPr>
              <a:t>lærere</a:t>
            </a:r>
            <a:br>
              <a:rPr lang="en-US" sz="2000" dirty="0">
                <a:solidFill>
                  <a:srgbClr val="000000"/>
                </a:solidFill>
              </a:rPr>
            </a:br>
            <a:endParaRPr lang="da-DK" sz="2000" dirty="0">
              <a:solidFill>
                <a:srgbClr val="000000"/>
              </a:solidFill>
            </a:endParaRPr>
          </a:p>
        </p:txBody>
      </p:sp>
      <p:sp>
        <p:nvSpPr>
          <p:cNvPr id="3" name="Pladsholder til tekst 2"/>
          <p:cNvSpPr>
            <a:spLocks noGrp="1"/>
          </p:cNvSpPr>
          <p:nvPr>
            <p:ph type="body" sz="quarter" idx="13"/>
          </p:nvPr>
        </p:nvSpPr>
        <p:spPr>
          <a:xfrm>
            <a:off x="4152734" y="2429191"/>
            <a:ext cx="3943350" cy="4281091"/>
          </a:xfrm>
        </p:spPr>
        <p:txBody>
          <a:bodyPr lIns="91440" tIns="45720" rIns="91440" bIns="45720" anchor="t"/>
          <a:lstStyle/>
          <a:p>
            <a:pPr marL="457200" lvl="1" indent="0" fontAlgn="base">
              <a:buNone/>
            </a:pPr>
            <a:r>
              <a:rPr lang="da-DK" sz="1800" dirty="0">
                <a:solidFill>
                  <a:srgbClr val="000000"/>
                </a:solidFill>
                <a:latin typeface="Verdana"/>
                <a:ea typeface="Verdana"/>
              </a:rPr>
              <a:t>Børn spejler sig i deres forældre, og hvis du er positiv over for skolen,  pædagogerne, lærerne, kammeraterne og deres forældre, så vil dit barn også være det. </a:t>
            </a:r>
            <a:endParaRPr lang="da-DK" sz="2000">
              <a:solidFill>
                <a:srgbClr val="000000"/>
              </a:solidFill>
              <a:latin typeface="Calibri" panose="020F0502020204030204"/>
              <a:ea typeface="Verdana"/>
              <a:cs typeface="Calibri"/>
            </a:endParaRPr>
          </a:p>
          <a:p>
            <a:pPr marL="457200" lvl="1" indent="0">
              <a:buNone/>
            </a:pPr>
            <a:endParaRPr lang="da-DK" sz="1800" dirty="0">
              <a:solidFill>
                <a:srgbClr val="000000"/>
              </a:solidFill>
              <a:latin typeface="Verdana"/>
              <a:ea typeface="Verdana"/>
            </a:endParaRPr>
          </a:p>
          <a:p>
            <a:pPr marL="457200" lvl="1" indent="0">
              <a:buNone/>
            </a:pPr>
            <a:r>
              <a:rPr lang="da-DK" sz="1800" dirty="0">
                <a:solidFill>
                  <a:srgbClr val="000000"/>
                </a:solidFill>
                <a:latin typeface="Verdana"/>
                <a:ea typeface="Verdana"/>
              </a:rPr>
              <a:t>Sig fx hej til alle – både børn og voksne – når du bringer  og henter dit barn, og lær kammeraternes navne at kende. </a:t>
            </a:r>
            <a:endParaRPr lang="da-DK" sz="2000">
              <a:cs typeface="Calibri"/>
            </a:endParaRPr>
          </a:p>
        </p:txBody>
      </p:sp>
      <p:sp>
        <p:nvSpPr>
          <p:cNvPr id="5" name="Rektangel 4"/>
          <p:cNvSpPr/>
          <p:nvPr/>
        </p:nvSpPr>
        <p:spPr>
          <a:xfrm>
            <a:off x="9898380" y="2576909"/>
            <a:ext cx="4572000" cy="671915"/>
          </a:xfrm>
          <a:prstGeom prst="rect">
            <a:avLst/>
          </a:prstGeom>
        </p:spPr>
        <p:txBody>
          <a:bodyPr>
            <a:spAutoFit/>
          </a:bodyPr>
          <a:lstStyle/>
          <a:p>
            <a:pPr>
              <a:lnSpc>
                <a:spcPct val="107000"/>
              </a:lnSpc>
              <a:spcAft>
                <a:spcPts val="800"/>
              </a:spcAft>
            </a:pPr>
            <a:br>
              <a:rPr lang="da-DK">
                <a:latin typeface="Calibri" panose="020F0502020204030204" pitchFamily="34" charset="0"/>
                <a:ea typeface="Calibri" panose="020F0502020204030204" pitchFamily="34" charset="0"/>
                <a:cs typeface="Times New Roman" panose="02020603050405020304" pitchFamily="18" charset="0"/>
              </a:rPr>
            </a:br>
            <a:endParaRPr lang="da-DK">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s://www.friformobberi.dk/wp-content/uploads/2020/05/FFMDK_Thumpnails_Vennespil_1024x1024.jpg">
            <a:hlinkClick r:id="rId3"/>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4325" t="-18240" r="-1107" b="-2145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72565"/>
      </p:ext>
    </p:extLst>
  </p:cSld>
  <p:clrMapOvr>
    <a:masterClrMapping/>
  </p:clrMapOvr>
</p:sld>
</file>

<file path=ppt/theme/theme1.xml><?xml version="1.0" encoding="utf-8"?>
<a:theme xmlns:a="http://schemas.openxmlformats.org/drawingml/2006/main" name="Standard Sid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rvet Baggrund - 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rvet Baggrund - 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7F6218FEFD3924885C018759B56B85E" ma:contentTypeVersion="13" ma:contentTypeDescription="Opret et nyt dokument." ma:contentTypeScope="" ma:versionID="850f213d648c457bc8263393eedd0b20">
  <xsd:schema xmlns:xsd="http://www.w3.org/2001/XMLSchema" xmlns:xs="http://www.w3.org/2001/XMLSchema" xmlns:p="http://schemas.microsoft.com/office/2006/metadata/properties" xmlns:ns2="78fac034-3321-41c6-8959-120bd93374ef" xmlns:ns3="6616862a-f3d4-499d-8012-971b1d8bf9e0" targetNamespace="http://schemas.microsoft.com/office/2006/metadata/properties" ma:root="true" ma:fieldsID="a9312f43861d0fafe611fd4559caeca8" ns2:_="" ns3:_="">
    <xsd:import namespace="78fac034-3321-41c6-8959-120bd93374ef"/>
    <xsd:import namespace="6616862a-f3d4-499d-8012-971b1d8bf9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ac034-3321-41c6-8959-120bd9337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16862a-f3d4-499d-8012-971b1d8bf9e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1730C-317F-4D0A-99D2-970455BCB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ac034-3321-41c6-8959-120bd93374ef"/>
    <ds:schemaRef ds:uri="6616862a-f3d4-499d-8012-971b1d8bf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8CF3C-520C-4DA4-BBFC-2F7C6E8FFEE4}">
  <ds:schemaRefs>
    <ds:schemaRef ds:uri="http://schemas.microsoft.com/office/2006/documentManagement/types"/>
    <ds:schemaRef ds:uri="6616862a-f3d4-499d-8012-971b1d8bf9e0"/>
    <ds:schemaRef ds:uri="http://www.w3.org/XML/1998/namespace"/>
    <ds:schemaRef ds:uri="http://schemas.openxmlformats.org/package/2006/metadata/core-properties"/>
    <ds:schemaRef ds:uri="http://purl.org/dc/dcmitype/"/>
    <ds:schemaRef ds:uri="78fac034-3321-41c6-8959-120bd93374ef"/>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BEA92EF-DC73-4536-A8CC-1A68CA2A8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TotalTime>
  <Words>2207</Words>
  <Application>Microsoft Office PowerPoint</Application>
  <PresentationFormat>Skærmshow (4:3)</PresentationFormat>
  <Paragraphs>163</Paragraphs>
  <Slides>15</Slides>
  <Notes>15</Notes>
  <HiddenSlides>0</HiddenSlides>
  <MMClips>1</MMClips>
  <ScaleCrop>false</ScaleCrop>
  <HeadingPairs>
    <vt:vector size="4" baseType="variant">
      <vt:variant>
        <vt:lpstr>Tema</vt:lpstr>
      </vt:variant>
      <vt:variant>
        <vt:i4>3</vt:i4>
      </vt:variant>
      <vt:variant>
        <vt:lpstr>Slidetitler</vt:lpstr>
      </vt:variant>
      <vt:variant>
        <vt:i4>15</vt:i4>
      </vt:variant>
    </vt:vector>
  </HeadingPairs>
  <TitlesOfParts>
    <vt:vector size="18" baseType="lpstr">
      <vt:lpstr>Standard Side</vt:lpstr>
      <vt:lpstr>Farvet Baggrund - Blå</vt:lpstr>
      <vt:lpstr>Farvet Baggrund - Rød</vt:lpstr>
      <vt:lpstr>Orientering til forældre  om Fri for Mobberi </vt:lpstr>
      <vt:lpstr>Om Fri for Mobberi</vt:lpstr>
      <vt:lpstr>Fri for Mobberis syn på mobning</vt:lpstr>
      <vt:lpstr>Hvorfor opstår mobning?</vt:lpstr>
      <vt:lpstr>PowerPoint-præsentation</vt:lpstr>
      <vt:lpstr>Fri for Mobberis metoder og redskaber</vt:lpstr>
      <vt:lpstr>Kuffert til 6-9 årige</vt:lpstr>
      <vt:lpstr>1. Støt dit barn i at lege med forskellige børn – både i skolen og i fritiden</vt:lpstr>
      <vt:lpstr>2. Tal ordentligt om og til andre børn, forældre, pædagoger​ og lærere </vt:lpstr>
      <vt:lpstr>3. Hold arrangementer for alle  </vt:lpstr>
      <vt:lpstr>4. Støt dit barn i at reagere, hvis en kammerat bliver udsat for noget uretfærdigt </vt:lpstr>
      <vt:lpstr>5. Vis interesse for dit barns digitale liv </vt:lpstr>
      <vt:lpstr>6. Spørg ind, hvis dit barn er ked af noget </vt:lpstr>
      <vt:lpstr>7. Vær åben og positiv, hvis andre forældre fortæller om deres barns udfordringer </vt:lpstr>
      <vt:lpstr>www.friformobberi.dk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Microsoft Office User</dc:creator>
  <cp:lastModifiedBy>Lene Lykkegaard</cp:lastModifiedBy>
  <cp:revision>25</cp:revision>
  <cp:lastPrinted>2019-07-25T06:29:56Z</cp:lastPrinted>
  <dcterms:created xsi:type="dcterms:W3CDTF">2019-05-10T08:25:52Z</dcterms:created>
  <dcterms:modified xsi:type="dcterms:W3CDTF">2021-10-28T10:34:41Z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0x01010097F6218FEFD3924885C018759B56B85E</vt:lpwstr>
  </property>
  <property fmtid="{D5CDD505-2E9C-101B-9397-08002B2CF9AE}" pid="3" name="MSIP_Label_7840c0f8-1866-4162-ad0f-2d70e03cc773_Enabled">
    <vt:lpwstr>True</vt:lpwstr>
  </property>
  <property fmtid="{D5CDD505-2E9C-101B-9397-08002B2CF9AE}" pid="4" name="MSIP_Label_7840c0f8-1866-4162-ad0f-2d70e03cc773_SiteId">
    <vt:lpwstr>b738c0f4-215a-438a-ad8b-3a8b60351c56</vt:lpwstr>
  </property>
  <property fmtid="{D5CDD505-2E9C-101B-9397-08002B2CF9AE}" pid="5" name="MSIP_Label_7840c0f8-1866-4162-ad0f-2d70e03cc773_Owner">
    <vt:lpwstr>SMP@redbarnet.dk</vt:lpwstr>
  </property>
  <property fmtid="{D5CDD505-2E9C-101B-9397-08002B2CF9AE}" pid="6" name="MSIP_Label_7840c0f8-1866-4162-ad0f-2d70e03cc773_SetDate">
    <vt:lpwstr>2019-08-06T12:04:51.1075888Z</vt:lpwstr>
  </property>
  <property fmtid="{D5CDD505-2E9C-101B-9397-08002B2CF9AE}" pid="7" name="MSIP_Label_7840c0f8-1866-4162-ad0f-2d70e03cc773_Name">
    <vt:lpwstr>Public - Offentlig</vt:lpwstr>
  </property>
  <property fmtid="{D5CDD505-2E9C-101B-9397-08002B2CF9AE}" pid="8" name="MSIP_Label_7840c0f8-1866-4162-ad0f-2d70e03cc773_Application">
    <vt:lpwstr>Microsoft Azure Information Protection</vt:lpwstr>
  </property>
  <property fmtid="{D5CDD505-2E9C-101B-9397-08002B2CF9AE}" pid="9" name="MSIP_Label_7840c0f8-1866-4162-ad0f-2d70e03cc773_ActionId">
    <vt:lpwstr>6c203720-f7f4-48a9-b97a-40eceaf020ef</vt:lpwstr>
  </property>
  <property fmtid="{D5CDD505-2E9C-101B-9397-08002B2CF9AE}" pid="10" name="MSIP_Label_7840c0f8-1866-4162-ad0f-2d70e03cc773_Extended_MSFT_Method">
    <vt:lpwstr>Automatic</vt:lpwstr>
  </property>
  <property fmtid="{D5CDD505-2E9C-101B-9397-08002B2CF9AE}" pid="11" name="Sensitivity">
    <vt:lpwstr>Public - Offentlig</vt:lpwstr>
  </property>
</Properties>
</file>